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_rels/presentation.xml.rels" ContentType="application/vnd.openxmlformats-package.relationships+xml"/>
  <Override PartName="/ppt/media/image96.png" ContentType="image/png"/>
  <Override PartName="/ppt/media/image101.png" ContentType="image/png"/>
  <Override PartName="/ppt/media/image95.png" ContentType="image/png"/>
  <Override PartName="/ppt/media/image100.png" ContentType="image/png"/>
  <Override PartName="/ppt/media/image88.png" ContentType="image/png"/>
  <Override PartName="/ppt/media/image87.png" ContentType="image/png"/>
  <Override PartName="/ppt/media/image86.png" ContentType="image/png"/>
  <Override PartName="/ppt/media/image85.png" ContentType="image/png"/>
  <Override PartName="/ppt/media/image84.png" ContentType="image/png"/>
  <Override PartName="/ppt/media/image83.png" ContentType="image/png"/>
  <Override PartName="/ppt/media/image82.png" ContentType="image/png"/>
  <Override PartName="/ppt/media/image81.png" ContentType="image/png"/>
  <Override PartName="/ppt/media/image80.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13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129.png" ContentType="image/png"/>
  <Override PartName="/ppt/media/image50.png" ContentType="image/png"/>
  <Override PartName="/ppt/media/image119.png" ContentType="image/png"/>
  <Override PartName="/ppt/media/image49.png" ContentType="image/png"/>
  <Override PartName="/ppt/media/image48.png" ContentType="image/png"/>
  <Override PartName="/ppt/media/image47.png" ContentType="image/png"/>
  <Override PartName="/ppt/media/image79.png" ContentType="image/png"/>
  <Override PartName="/ppt/media/image20.png" ContentType="image/png"/>
  <Override PartName="/ppt/media/image190.png" ContentType="image/png"/>
  <Override PartName="/ppt/media/image55.png" ContentType="image/png"/>
  <Override PartName="/ppt/media/image5.png" ContentType="image/png"/>
  <Override PartName="/ppt/media/image90.png" ContentType="image/png"/>
  <Override PartName="/ppt/media/image159.png" ContentType="image/png"/>
  <Override PartName="/ppt/media/image94.png" ContentType="image/png"/>
  <Override PartName="/ppt/media/image9.png" ContentType="image/png"/>
  <Override PartName="/ppt/media/image19.png" ContentType="image/png"/>
  <Override PartName="/ppt/media/image189.png" ContentType="image/png"/>
  <Override PartName="/ppt/media/image93.png" ContentType="image/png"/>
  <Override PartName="/ppt/media/image8.png" ContentType="image/png"/>
  <Override PartName="/ppt/media/image18.png" ContentType="image/png"/>
  <Override PartName="/ppt/media/image188.png" ContentType="image/png"/>
  <Override PartName="/ppt/media/image92.png" ContentType="image/png"/>
  <Override PartName="/ppt/media/image7.png" ContentType="image/png"/>
  <Override PartName="/ppt/media/image17.png" ContentType="image/png"/>
  <Override PartName="/ppt/media/image187.png" ContentType="image/png"/>
  <Override PartName="/ppt/media/image91.png" ContentType="image/png"/>
  <Override PartName="/ppt/media/image6.png" ContentType="image/png"/>
  <Override PartName="/ppt/media/image16.png" ContentType="image/png"/>
  <Override PartName="/ppt/media/image186.png" ContentType="image/png"/>
  <Override PartName="/ppt/media/image15.png" ContentType="image/png"/>
  <Override PartName="/ppt/media/image185.png" ContentType="image/png"/>
  <Override PartName="/ppt/media/image14.png" ContentType="image/png"/>
  <Override PartName="/ppt/media/image184.png" ContentType="image/png"/>
  <Override PartName="/ppt/media/image13.png" ContentType="image/png"/>
  <Override PartName="/ppt/media/image183.png" ContentType="image/png"/>
  <Override PartName="/ppt/media/image12.png" ContentType="image/png"/>
  <Override PartName="/ppt/media/image182.png" ContentType="image/png"/>
  <Override PartName="/ppt/media/image11.png" ContentType="image/png"/>
  <Override PartName="/ppt/media/image181.png" ContentType="image/png"/>
  <Override PartName="/ppt/media/image54.png" ContentType="image/png"/>
  <Override PartName="/ppt/media/image4.png" ContentType="image/png"/>
  <Override PartName="/ppt/media/image158.png" ContentType="image/png"/>
  <Override PartName="/ppt/media/image39.png" ContentType="image/png"/>
  <Override PartName="/ppt/media/image53.png" ContentType="image/png"/>
  <Override PartName="/ppt/media/image3.png" ContentType="image/png"/>
  <Override PartName="/ppt/media/image157.png" ContentType="image/png"/>
  <Override PartName="/ppt/media/image38.png" ContentType="image/png"/>
  <Override PartName="/ppt/media/image22.png" ContentType="image/png"/>
  <Override PartName="/ppt/media/image57.png" ContentType="image/png"/>
  <Override PartName="/ppt/media/image52.png" ContentType="image/png"/>
  <Override PartName="/ppt/media/image2.png" ContentType="image/png"/>
  <Override PartName="/ppt/media/image156.png" ContentType="image/png"/>
  <Override PartName="/ppt/media/image37.png" ContentType="image/png"/>
  <Override PartName="/ppt/media/image21.png" ContentType="image/png"/>
  <Override PartName="/ppt/media/image56.png" ContentType="image/png"/>
  <Override PartName="/ppt/media/image51.png" ContentType="image/png"/>
  <Override PartName="/ppt/media/image1.png" ContentType="image/png"/>
  <Override PartName="/ppt/media/image155.png" ContentType="image/png"/>
  <Override PartName="/ppt/media/image36.png" ContentType="image/png"/>
  <Override PartName="/ppt/media/image58.png" ContentType="image/png"/>
  <Override PartName="/ppt/media/image23.png" ContentType="image/png"/>
  <Override PartName="/ppt/media/image69.png" ContentType="image/png"/>
  <Override PartName="/ppt/media/image130.png" ContentType="image/png"/>
  <Override PartName="/ppt/media/image131.png" ContentType="image/png"/>
  <Override PartName="/ppt/media/image132.png" ContentType="image/png"/>
  <Override PartName="/ppt/media/image134.png" ContentType="image/png"/>
  <Override PartName="/ppt/media/image135.png" ContentType="image/png"/>
  <Override PartName="/ppt/media/image136.png" ContentType="image/png"/>
  <Override PartName="/ppt/media/image141.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30.png" ContentType="image/png"/>
  <Override PartName="/ppt/media/image89.png" ContentType="image/png"/>
  <Override PartName="/ppt/media/image146.png" ContentType="image/png"/>
  <Override PartName="/ppt/media/image31.png" ContentType="image/png"/>
  <Override PartName="/ppt/media/image147.png" ContentType="image/png"/>
  <Override PartName="/ppt/media/image32.png" ContentType="image/png"/>
  <Override PartName="/ppt/media/image148.png" ContentType="image/png"/>
  <Override PartName="/ppt/media/image33.png" ContentType="image/png"/>
  <Override PartName="/ppt/media/image150.png" ContentType="image/png"/>
  <Override PartName="/ppt/media/image151.png" ContentType="image/png"/>
  <Override PartName="/ppt/media/image152.png" ContentType="image/png"/>
  <Override PartName="/ppt/media/image137.png" ContentType="image/png"/>
  <Override PartName="/ppt/media/image170.png" ContentType="image/png"/>
  <Override PartName="/ppt/media/image138.png" ContentType="image/png"/>
  <Override PartName="/ppt/media/image171.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26.png" ContentType="image/png"/>
  <Override PartName="/ppt/media/image179.png" ContentType="image/png"/>
  <Override PartName="/ppt/media/image120.png" ContentType="image/png"/>
  <Override PartName="/ppt/media/image127.png" ContentType="image/png"/>
  <Override PartName="/ppt/media/image160.png" ContentType="image/png"/>
  <Override PartName="/ppt/media/image178.png" ContentType="image/png"/>
  <Override PartName="/ppt/media/image177.png" ContentType="image/png"/>
  <Override PartName="/ppt/media/image176.png" ContentType="image/png"/>
  <Override PartName="/ppt/media/image169.png" ContentType="image/png"/>
  <Override PartName="/ppt/media/image110.png" ContentType="image/png"/>
  <Override PartName="/ppt/media/image168.png" ContentType="image/png"/>
  <Override PartName="/ppt/media/image167.png" ContentType="image/png"/>
  <Override PartName="/ppt/media/image140.png" ContentType="image/png"/>
  <Override PartName="/ppt/media/image149.jpeg" ContentType="image/jpeg"/>
  <Override PartName="/ppt/media/image165.png" ContentType="image/png"/>
  <Override PartName="/ppt/media/image166.png" ContentType="image/png"/>
  <Override PartName="/ppt/media/image164.png" ContentType="image/png"/>
  <Override PartName="/ppt/media/image163.png" ContentType="image/png"/>
  <Override PartName="/ppt/media/image162.png" ContentType="image/png"/>
  <Override PartName="/ppt/media/image128.png" ContentType="image/png"/>
  <Override PartName="/ppt/media/image161.png" ContentType="image/png"/>
  <Override PartName="/ppt/media/image154.png" ContentType="image/png"/>
  <Override PartName="/ppt/media/image153.png" ContentType="image/png"/>
  <Override PartName="/ppt/media/image97.png" ContentType="image/png"/>
  <Override PartName="/ppt/media/image125.png" ContentType="image/png"/>
  <Override PartName="/ppt/media/image102.jpeg" ContentType="image/jpeg"/>
  <Override PartName="/ppt/media/image124.png" ContentType="image/png"/>
  <Override PartName="/ppt/media/image123.png" ContentType="image/png"/>
  <Override PartName="/ppt/media/image122.png" ContentType="image/png"/>
  <Override PartName="/ppt/media/image121.png" ContentType="image/png"/>
  <Override PartName="/ppt/media/image118.png" ContentType="image/png"/>
  <Override PartName="/ppt/media/image117.png" ContentType="image/png"/>
  <Override PartName="/ppt/media/image116.png" ContentType="image/png"/>
  <Override PartName="/ppt/media/image115.png" ContentType="image/png"/>
  <Override PartName="/ppt/media/image59.png" ContentType="image/png"/>
  <Override PartName="/ppt/media/image114.png" ContentType="image/png"/>
  <Override PartName="/ppt/media/image29.png" ContentType="image/png"/>
  <Override PartName="/ppt/media/image133.jpeg" ContentType="image/jpeg"/>
  <Override PartName="/ppt/media/image113.png" ContentType="image/png"/>
  <Override PartName="/ppt/media/image112.png" ContentType="image/png"/>
  <Override PartName="/ppt/media/image111.png" ContentType="image/png"/>
  <Override PartName="/ppt/media/image108.png" ContentType="image/png"/>
  <Override PartName="/ppt/media/image107.png" ContentType="image/png"/>
  <Override PartName="/ppt/media/image106.png" ContentType="image/png"/>
  <Override PartName="/ppt/media/image105.png" ContentType="image/png"/>
  <Override PartName="/ppt/media/image10.png" ContentType="image/png"/>
  <Override PartName="/ppt/media/image180.png" ContentType="image/png"/>
  <Override PartName="/ppt/media/image104.png" ContentType="image/png"/>
  <Override PartName="/ppt/media/image99.png" ContentType="image/png"/>
  <Override PartName="/ppt/media/image98.png" ContentType="image/png"/>
  <Override PartName="/ppt/media/image103.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109.png" ContentType="image/png"/>
  <Override PartName="/ppt/media/image35.png" ContentType="image/png"/>
  <Override PartName="/ppt/media/image34.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theme/theme10.xml" ContentType="application/vnd.openxmlformats-officedocument.theme+xml"/>
  <Override PartName="/ppt/theme/theme2.xml" ContentType="application/vnd.openxmlformats-officedocument.theme+xml"/>
  <Override PartName="/ppt/theme/theme9.xml" ContentType="application/vnd.openxmlformats-officedocument.theme+xml"/>
  <Override PartName="/ppt/theme/theme17.xml" ContentType="application/vnd.openxmlformats-officedocument.theme+xml"/>
  <Override PartName="/ppt/theme/theme8.xml" ContentType="application/vnd.openxmlformats-officedocument.theme+xml"/>
  <Override PartName="/ppt/theme/theme16.xml" ContentType="application/vnd.openxmlformats-officedocument.theme+xml"/>
  <Override PartName="/ppt/theme/theme7.xml" ContentType="application/vnd.openxmlformats-officedocument.theme+xml"/>
  <Override PartName="/ppt/theme/theme15.xml" ContentType="application/vnd.openxmlformats-officedocument.theme+xml"/>
  <Override PartName="/ppt/theme/theme6.xml" ContentType="application/vnd.openxmlformats-officedocument.theme+xml"/>
  <Override PartName="/ppt/theme/theme14.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12.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1.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slideMasters/_rels/slideMaster1.xml.rels" ContentType="application/vnd.openxmlformats-package.relationships+xml"/>
  <Override PartName="/ppt/slideMasters/_rels/slideMaster8.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12.xml.rels" ContentType="application/vnd.openxmlformats-package.relationships+xml"/>
  <Override PartName="/ppt/slideMasters/_rels/slideMaster19.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10.xml.rels" ContentType="application/vnd.openxmlformats-package.relationships+xml"/>
  <Override PartName="/ppt/slideMasters/_rels/slideMaster17.xml.rels" ContentType="application/vnd.openxmlformats-package.relationships+xml"/>
  <Override PartName="/ppt/slideMasters/_rels/slideMaster11.xml.rels" ContentType="application/vnd.openxmlformats-package.relationships+xml"/>
  <Override PartName="/ppt/slideMasters/_rels/slideMaster18.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5.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19.xml" ContentType="application/vnd.openxmlformats-officedocument.presentationml.slideMaster+xml"/>
  <Override PartName="/ppt/slideMasters/slideMaster7.xml" ContentType="application/vnd.openxmlformats-officedocument.presentationml.slideMaster+xml"/>
  <Override PartName="/ppt/slideMasters/slideMaster18.xml" ContentType="application/vnd.openxmlformats-officedocument.presentationml.slideMaster+xml"/>
  <Override PartName="/ppt/slideMasters/slideMaster6.xml" ContentType="application/vnd.openxmlformats-officedocument.presentationml.slideMaster+xml"/>
  <Override PartName="/ppt/slideMasters/slideMaster17.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11.xml" ContentType="application/vnd.openxmlformats-officedocument.presentationml.slideMaster+xml"/>
  <Override PartName="/ppt/slideMasters/slideMaster14.xml" ContentType="application/vnd.openxmlformats-officedocument.presentationml.slideMaster+xml"/>
  <Override PartName="/ppt/slideMasters/slideMaster3.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12.xml" ContentType="application/vnd.openxmlformats-officedocument.presentationml.slideMaster+xml"/>
  <Override PartName="/ppt/slideMasters/slideMaster1.xml" ContentType="application/vnd.openxmlformats-officedocument.presentationml.slideMaster+xml"/>
  <Override PartName="/ppt/slideMasters/slideMaster5.xml" ContentType="application/vnd.openxmlformats-officedocument.presentationml.slideMaster+xml"/>
  <Override PartName="/ppt/slideMasters/slideMaster16.xml" ContentType="application/vnd.openxmlformats-officedocument.presentationml.slideMaster+xml"/>
  <Override PartName="/ppt/notesSlides/notesSlide37.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1.xml" ContentType="application/vnd.openxmlformats-officedocument.presentationml.notesSlide+xml"/>
  <Override PartName="/ppt/notesSlides/notesSlide23.xml" ContentType="application/vnd.openxmlformats-officedocument.presentationml.notesSlide+xml"/>
  <Override PartName="/ppt/notesSlides/notesSlide40.xml" ContentType="application/vnd.openxmlformats-officedocument.presentationml.notesSlide+xml"/>
  <Override PartName="/ppt/notesSlides/notesSlide25.xml" ContentType="application/vnd.openxmlformats-officedocument.presentationml.notesSlide+xml"/>
  <Override PartName="/ppt/notesSlides/_rels/notesSlide39.xml.rels" ContentType="application/vnd.openxmlformats-package.relationships+xml"/>
  <Override PartName="/ppt/notesSlides/_rels/notesSlide28.xml.rels" ContentType="application/vnd.openxmlformats-package.relationships+xml"/>
  <Override PartName="/ppt/notesSlides/_rels/notesSlide20.xml.rels" ContentType="application/vnd.openxmlformats-package.relationships+xml"/>
  <Override PartName="/ppt/notesSlides/_rels/notesSlide34.xml.rels" ContentType="application/vnd.openxmlformats-package.relationships+xml"/>
  <Override PartName="/ppt/notesSlides/_rels/notesSlide4.xml.rels" ContentType="application/vnd.openxmlformats-package.relationships+xml"/>
  <Override PartName="/ppt/notesSlides/_rels/notesSlide40.xml.rels" ContentType="application/vnd.openxmlformats-package.relationships+xml"/>
  <Override PartName="/ppt/notesSlides/_rels/notesSlide3.xml.rels" ContentType="application/vnd.openxmlformats-package.relationships+xml"/>
  <Override PartName="/ppt/notesSlides/_rels/notesSlide44.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22.xml.rels" ContentType="application/vnd.openxmlformats-package.relationships+xml"/>
  <Override PartName="/ppt/notesSlides/_rels/notesSlide29.xml.rels" ContentType="application/vnd.openxmlformats-package.relationships+xml"/>
  <Override PartName="/ppt/notesSlides/_rels/notesSlide37.xml.rels" ContentType="application/vnd.openxmlformats-package.relationships+xml"/>
  <Override PartName="/ppt/notesSlides/_rels/notesSlide30.xml.rels" ContentType="application/vnd.openxmlformats-package.relationships+xml"/>
  <Override PartName="/ppt/notesSlides/_rels/notesSlide45.xml.rels" ContentType="application/vnd.openxmlformats-package.relationships+xml"/>
  <Override PartName="/ppt/notesSlides/_rels/notesSlide35.xml.rels" ContentType="application/vnd.openxmlformats-package.relationships+xml"/>
  <Override PartName="/ppt/notesSlides/_rels/notesSlide33.xml.rels" ContentType="application/vnd.openxmlformats-package.relationships+xml"/>
  <Override PartName="/ppt/notesSlides/_rels/notesSlide48.xml.rels" ContentType="application/vnd.openxmlformats-package.relationships+xml"/>
  <Override PartName="/ppt/notesSlides/_rels/notesSlide41.xml.rels" ContentType="application/vnd.openxmlformats-package.relationships+xml"/>
  <Override PartName="/ppt/notesSlides/_rels/notesSlide31.xml.rels" ContentType="application/vnd.openxmlformats-package.relationships+xml"/>
  <Override PartName="/ppt/notesSlides/_rels/notesSlide23.xml.rels" ContentType="application/vnd.openxmlformats-package.relationships+xml"/>
  <Override PartName="/ppt/notesSlides/_rels/notesSlide27.xml.rels" ContentType="application/vnd.openxmlformats-package.relationships+xml"/>
  <Override PartName="/ppt/notesSlides/_rels/notesSlide38.xml.rels" ContentType="application/vnd.openxmlformats-package.relationships+xml"/>
  <Override PartName="/ppt/notesSlides/_rels/notesSlide26.xml.rels" ContentType="application/vnd.openxmlformats-package.relationships+xml"/>
  <Override PartName="/ppt/notesSlides/_rels/notesSlide49.xml.rels" ContentType="application/vnd.openxmlformats-package.relationships+xml"/>
  <Override PartName="/ppt/notesSlides/_rels/notesSlide42.xml.rels" ContentType="application/vnd.openxmlformats-package.relationships+xml"/>
  <Override PartName="/ppt/notesSlides/_rels/notesSlide1.xml.rels" ContentType="application/vnd.openxmlformats-package.relationships+xml"/>
  <Override PartName="/ppt/notesSlides/_rels/notesSlide25.xml.rels" ContentType="application/vnd.openxmlformats-package.relationships+xml"/>
  <Override PartName="/ppt/notesSlides/_rels/notesSlide46.xml.rels" ContentType="application/vnd.openxmlformats-package.relationships+xml"/>
  <Override PartName="/ppt/notesSlides/_rels/notesSlide32.xml.rels" ContentType="application/vnd.openxmlformats-package.relationships+xml"/>
  <Override PartName="/ppt/notesSlides/notesSlide41.xml" ContentType="application/vnd.openxmlformats-officedocument.presentationml.notesSlide+xml"/>
  <Override PartName="/ppt/notesSlides/notesSlide26.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22.xml" ContentType="application/vnd.openxmlformats-officedocument.presentationml.notesSlide+xml"/>
  <Override PartName="/ppt/notesSlides/notesSlide45.xml" ContentType="application/vnd.openxmlformats-officedocument.presentationml.notesSlide+xml"/>
  <Override PartName="/ppt/notesSlides/notesSlide42.xml" ContentType="application/vnd.openxmlformats-officedocument.presentationml.notesSlide+xml"/>
  <Override PartName="/ppt/notesSlides/notesSlide27.xml" ContentType="application/vnd.openxmlformats-officedocument.presentationml.notesSlide+xml"/>
  <Override PartName="/ppt/notesSlides/notesSlide44.xml" ContentType="application/vnd.openxmlformats-officedocument.presentationml.notesSlide+xml"/>
  <Override PartName="/ppt/notesSlides/notesSlide1.xml" ContentType="application/vnd.openxmlformats-officedocument.presentationml.notesSlide+xml"/>
  <Override PartName="/ppt/notesSlides/notesSlide36.xml" ContentType="application/vnd.openxmlformats-officedocument.presentationml.notesSlide+xml"/>
  <Override PartName="/ppt/notesSlides/notesSlide46.xml" ContentType="application/vnd.openxmlformats-officedocument.presentationml.notesSlide+xml"/>
  <Override PartName="/ppt/notesSlides/notesSlide3.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39.xml" ContentType="application/vnd.openxmlformats-officedocument.presentationml.notesSlide+xml"/>
  <Override PartName="/ppt/notesSlides/notesSlide28.xml" ContentType="application/vnd.openxmlformats-officedocument.presentationml.notes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49.xml" ContentType="application/vnd.openxmlformats-officedocument.presentationml.slide+xml"/>
  <Override PartName="/ppt/slides/slide15.xml" ContentType="application/vnd.openxmlformats-officedocument.presentationml.slide+xml"/>
  <Override PartName="/ppt/slides/slide48.xml" ContentType="application/vnd.openxmlformats-officedocument.presentationml.slide+xml"/>
  <Override PartName="/ppt/slides/slide14.xml" ContentType="application/vnd.openxmlformats-officedocument.presentationml.slide+xml"/>
  <Override PartName="/ppt/slides/slide47.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16.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6.xml.rels" ContentType="application/vnd.openxmlformats-package.relationships+xml"/>
  <Override PartName="/ppt/slides/_rels/slide1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8.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98.xml" ContentType="application/vnd.openxmlformats-officedocument.presentationml.slideLayout+xml"/>
  <Override PartName="/ppt/slideLayouts/slideLayout197.xml" ContentType="application/vnd.openxmlformats-officedocument.presentationml.slideLayout+xml"/>
  <Override PartName="/ppt/slideLayouts/slideLayout196.xml" ContentType="application/vnd.openxmlformats-officedocument.presentationml.slideLayout+xml"/>
  <Override PartName="/ppt/slideLayouts/slideLayout195.xml" ContentType="application/vnd.openxmlformats-officedocument.presentationml.slideLayout+xml"/>
  <Override PartName="/ppt/slideLayouts/slideLayout194.xml" ContentType="application/vnd.openxmlformats-officedocument.presentationml.slideLayout+xml"/>
  <Override PartName="/ppt/slideLayouts/slideLayout193.xml" ContentType="application/vnd.openxmlformats-officedocument.presentationml.slideLayout+xml"/>
  <Override PartName="/ppt/slideLayouts/slideLayout180.xml" ContentType="application/vnd.openxmlformats-officedocument.presentationml.slideLayout+xml"/>
  <Override PartName="/ppt/slideLayouts/slideLayout19.xml" ContentType="application/vnd.openxmlformats-officedocument.presentationml.slideLayout+xml"/>
  <Override PartName="/ppt/slideLayouts/slideLayout170.xml" ContentType="application/vnd.openxmlformats-officedocument.presentationml.slideLayout+xml"/>
  <Override PartName="/ppt/slideLayouts/slideLayout159.xml" ContentType="application/vnd.openxmlformats-officedocument.presentationml.slideLayout+xml"/>
  <Override PartName="/ppt/slideLayouts/slideLayout149.xml" ContentType="application/vnd.openxmlformats-officedocument.presentationml.slideLayout+xml"/>
  <Override PartName="/ppt/slideLayouts/slideLayout139.xml" ContentType="application/vnd.openxmlformats-officedocument.presentationml.slideLayout+xml"/>
  <Override PartName="/ppt/slideLayouts/slideLayout129.xml" ContentType="application/vnd.openxmlformats-officedocument.presentationml.slideLayout+xml"/>
  <Override PartName="/ppt/slideLayouts/slideLayout119.xml" ContentType="application/vnd.openxmlformats-officedocument.presentationml.slideLayout+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16.xml" ContentType="application/vnd.openxmlformats-officedocument.presentationml.slideLayout+xml"/>
  <Override PartName="/ppt/slideLayouts/slideLayout11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92.xml" ContentType="application/vnd.openxmlformats-officedocument.presentationml.slideLayout+xml"/>
  <Override PartName="/ppt/slideLayouts/slideLayout109.xml" ContentType="application/vnd.openxmlformats-officedocument.presentationml.slideLayout+xml"/>
  <Override PartName="/ppt/slideLayouts/slideLayout191.xml" ContentType="application/vnd.openxmlformats-officedocument.presentationml.slideLayout+xml"/>
  <Override PartName="/ppt/slideLayouts/slideLayout108.xml" ContentType="application/vnd.openxmlformats-officedocument.presentationml.slideLayout+xml"/>
  <Override PartName="/ppt/slideLayouts/slideLayout190.xml" ContentType="application/vnd.openxmlformats-officedocument.presentationml.slideLayout+xml"/>
  <Override PartName="/ppt/slideLayouts/slideLayout29.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48.xml" ContentType="application/vnd.openxmlformats-officedocument.presentationml.slideLayout+xml"/>
  <Override PartName="/ppt/slideLayouts/slideLayout157.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160.xml" ContentType="application/vnd.openxmlformats-officedocument.presentationml.slideLayout+xml"/>
  <Override PartName="/ppt/slideLayouts/slideLayout52.xml" ContentType="application/vnd.openxmlformats-officedocument.presentationml.slideLayout+xml"/>
  <Override PartName="/ppt/slideLayouts/slideLayout161.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125.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205.xml" ContentType="application/vnd.openxmlformats-officedocument.presentationml.slideLayout+xml"/>
  <Override PartName="/ppt/slideLayouts/slideLayout61.xml" ContentType="application/vnd.openxmlformats-officedocument.presentationml.slideLayout+xml"/>
  <Override PartName="/ppt/slideLayouts/slideLayout206.xml" ContentType="application/vnd.openxmlformats-officedocument.presentationml.slideLayout+xml"/>
  <Override PartName="/ppt/slideLayouts/slideLayout62.xml" ContentType="application/vnd.openxmlformats-officedocument.presentationml.slideLayout+xml"/>
  <Override PartName="/ppt/slideLayouts/slideLayout207.xml" ContentType="application/vnd.openxmlformats-officedocument.presentationml.slideLayout+xml"/>
  <Override PartName="/ppt/slideLayouts/slideLayout63.xml" ContentType="application/vnd.openxmlformats-officedocument.presentationml.slideLayout+xml"/>
  <Override PartName="/ppt/slideLayouts/slideLayout208.xml" ContentType="application/vnd.openxmlformats-officedocument.presentationml.slideLayout+xml"/>
  <Override PartName="/ppt/slideLayouts/slideLayout131.xml" ContentType="application/vnd.openxmlformats-officedocument.presentationml.slideLayout+xml"/>
  <Override PartName="/ppt/slideLayouts/slideLayout22.xml" ContentType="application/vnd.openxmlformats-officedocument.presentationml.slideLayout+xml"/>
  <Override PartName="/ppt/slideLayouts/_rels/slideLayout155.xml.rels" ContentType="application/vnd.openxmlformats-package.relationships+xml"/>
  <Override PartName="/ppt/slideLayouts/_rels/slideLayout154.xml.rels" ContentType="application/vnd.openxmlformats-package.relationships+xml"/>
  <Override PartName="/ppt/slideLayouts/_rels/slideLayout209.xml.rels" ContentType="application/vnd.openxmlformats-package.relationships+xml"/>
  <Override PartName="/ppt/slideLayouts/_rels/slideLayout153.xml.rels" ContentType="application/vnd.openxmlformats-package.relationships+xml"/>
  <Override PartName="/ppt/slideLayouts/_rels/slideLayout208.xml.rels" ContentType="application/vnd.openxmlformats-package.relationships+xml"/>
  <Override PartName="/ppt/slideLayouts/_rels/slideLayout59.xml.rels" ContentType="application/vnd.openxmlformats-package.relationships+xml"/>
  <Override PartName="/ppt/slideLayouts/_rels/slideLayout98.xml.rels" ContentType="application/vnd.openxmlformats-package.relationships+xml"/>
  <Override PartName="/ppt/slideLayouts/_rels/slideLayout192.xml.rels" ContentType="application/vnd.openxmlformats-package.relationships+xml"/>
  <Override PartName="/ppt/slideLayouts/_rels/slideLayout41.xml.rels" ContentType="application/vnd.openxmlformats-package.relationships+xml"/>
  <Override PartName="/ppt/slideLayouts/_rels/slideLayout144.xml.rels" ContentType="application/vnd.openxmlformats-package.relationships+xml"/>
  <Override PartName="/ppt/slideLayouts/_rels/slideLayout143.xml.rels" ContentType="application/vnd.openxmlformats-package.relationships+xml"/>
  <Override PartName="/ppt/slideLayouts/_rels/slideLayout49.xml.rels" ContentType="application/vnd.openxmlformats-package.relationships+xml"/>
  <Override PartName="/ppt/slideLayouts/_rels/slideLayout4.xml.rels" ContentType="application/vnd.openxmlformats-package.relationships+xml"/>
  <Override PartName="/ppt/slideLayouts/_rels/slideLayout142.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141.xml.rels" ContentType="application/vnd.openxmlformats-package.relationships+xml"/>
  <Override PartName="/ppt/slideLayouts/_rels/slideLayout47.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18.xml.rels" ContentType="application/vnd.openxmlformats-package.relationships+xml"/>
  <Override PartName="/ppt/slideLayouts/_rels/slideLayout134.xml.rels" ContentType="application/vnd.openxmlformats-package.relationships+xml"/>
  <Override PartName="/ppt/slideLayouts/_rels/slideLayout133.xml.rels" ContentType="application/vnd.openxmlformats-package.relationships+xml"/>
  <Override PartName="/ppt/slideLayouts/_rels/slideLayout39.xml.rels" ContentType="application/vnd.openxmlformats-package.relationships+xml"/>
  <Override PartName="/ppt/slideLayouts/_rels/slideLayout189.xml.rels" ContentType="application/vnd.openxmlformats-package.relationships+xml"/>
  <Override PartName="/ppt/slideLayouts/_rels/slideLayout218.xml.rels" ContentType="application/vnd.openxmlformats-package.relationships+xml"/>
  <Override PartName="/ppt/slideLayouts/_rels/slideLayout69.xml.rels" ContentType="application/vnd.openxmlformats-package.relationships+xml"/>
  <Override PartName="/ppt/slideLayouts/_rels/slideLayout132.xml.rels" ContentType="application/vnd.openxmlformats-package.relationships+xml"/>
  <Override PartName="/ppt/slideLayouts/_rels/slideLayout130.xml.rels" ContentType="application/vnd.openxmlformats-package.relationships+xml"/>
  <Override PartName="/ppt/slideLayouts/_rels/slideLayout36.xml.rels" ContentType="application/vnd.openxmlformats-package.relationships+xml"/>
  <Override PartName="/ppt/slideLayouts/_rels/slideLayout112.xml.rels" ContentType="application/vnd.openxmlformats-package.relationships+xml"/>
  <Override PartName="/ppt/slideLayouts/_rels/slideLayout109.xml.rels" ContentType="application/vnd.openxmlformats-package.relationships+xml"/>
  <Override PartName="/ppt/slideLayouts/_rels/slideLayout8.xml.rels" ContentType="application/vnd.openxmlformats-package.relationships+xml"/>
  <Override PartName="/ppt/slideLayouts/_rels/slideLayout147.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79.xml.rels" ContentType="application/vnd.openxmlformats-package.relationships+xml"/>
  <Override PartName="/ppt/slideLayouts/_rels/slideLayout169.xml.rels" ContentType="application/vnd.openxmlformats-package.relationships+xml"/>
  <Override PartName="/ppt/slideLayouts/_rels/slideLayout23.xml.rels" ContentType="application/vnd.openxmlformats-package.relationships+xml"/>
  <Override PartName="/ppt/slideLayouts/_rels/slideLayout9.xml.rels" ContentType="application/vnd.openxmlformats-package.relationships+xml"/>
  <Override PartName="/ppt/slideLayouts/_rels/slideLayout148.xml.rels" ContentType="application/vnd.openxmlformats-package.relationships+xml"/>
  <Override PartName="/ppt/slideLayouts/_rels/slideLayout210.xml.rels" ContentType="application/vnd.openxmlformats-package.relationships+xml"/>
  <Override PartName="/ppt/slideLayouts/_rels/slideLayout61.xml.rels" ContentType="application/vnd.openxmlformats-package.relationships+xml"/>
  <Override PartName="/ppt/slideLayouts/_rels/slideLayout186.xml.rels" ContentType="application/vnd.openxmlformats-package.relationships+xml"/>
  <Override PartName="/ppt/slideLayouts/_rels/slideLayout15.xml.rels" ContentType="application/vnd.openxmlformats-package.relationships+xml"/>
  <Override PartName="/ppt/slideLayouts/_rels/slideLayout167.xml.rels" ContentType="application/vnd.openxmlformats-package.relationships+xml"/>
  <Override PartName="/ppt/slideLayouts/_rels/slideLayout89.xml.rels" ContentType="application/vnd.openxmlformats-package.relationships+xml"/>
  <Override PartName="/ppt/slideLayouts/_rels/slideLayout83.xml.rels" ContentType="application/vnd.openxmlformats-package.relationships+xml"/>
  <Override PartName="/ppt/slideLayouts/_rels/slideLayout114.xml.rels" ContentType="application/vnd.openxmlformats-package.relationships+xml"/>
  <Override PartName="/ppt/slideLayouts/_rels/slideLayout166.xml.rels" ContentType="application/vnd.openxmlformats-package.relationships+xml"/>
  <Override PartName="/ppt/slideLayouts/_rels/slideLayout33.xml.rels" ContentType="application/vnd.openxmlformats-package.relationships+xml"/>
  <Override PartName="/ppt/slideLayouts/_rels/slideLayout158.xml.rels" ContentType="application/vnd.openxmlformats-package.relationships+xml"/>
  <Override PartName="/ppt/slideLayouts/_rels/slideLayout220.xml.rels" ContentType="application/vnd.openxmlformats-package.relationships+xml"/>
  <Override PartName="/ppt/slideLayouts/_rels/slideLayout71.xml.rels" ContentType="application/vnd.openxmlformats-package.relationships+xml"/>
  <Override PartName="/ppt/slideLayouts/_rels/slideLayout196.xml.rels" ContentType="application/vnd.openxmlformats-package.relationships+xml"/>
  <Override PartName="/ppt/slideLayouts/_rels/slideLayout206.xml.rels" ContentType="application/vnd.openxmlformats-package.relationships+xml"/>
  <Override PartName="/ppt/slideLayouts/_rels/slideLayout57.xml.rels" ContentType="application/vnd.openxmlformats-package.relationships+xml"/>
  <Override PartName="/ppt/slideLayouts/_rels/slideLayout177.xml.rels" ContentType="application/vnd.openxmlformats-package.relationships+xml"/>
  <Override PartName="/ppt/slideLayouts/_rels/slideLayout38.xml.rels" ContentType="application/vnd.openxmlformats-package.relationships+xml"/>
  <Override PartName="/ppt/slideLayouts/_rels/slideLayout120.xml.rels" ContentType="application/vnd.openxmlformats-package.relationships+xml"/>
  <Override PartName="/ppt/slideLayouts/_rels/slideLayout225.xml.rels" ContentType="application/vnd.openxmlformats-package.relationships+xml"/>
  <Override PartName="/ppt/slideLayouts/_rels/slideLayout76.xml.rels" ContentType="application/vnd.openxmlformats-package.relationships+xml"/>
  <Override PartName="/ppt/slideLayouts/_rels/slideLayout216.xml.rels" ContentType="application/vnd.openxmlformats-package.relationships+xml"/>
  <Override PartName="/ppt/slideLayouts/_rels/slideLayout67.xml.rels" ContentType="application/vnd.openxmlformats-package.relationships+xml"/>
  <Override PartName="/ppt/slideLayouts/_rels/slideLayout161.xml.rels" ContentType="application/vnd.openxmlformats-package.relationships+xml"/>
  <Override PartName="/ppt/slideLayouts/_rels/slideLayout91.xml.rels" ContentType="application/vnd.openxmlformats-package.relationships+xml"/>
  <Override PartName="/ppt/slideLayouts/_rels/slideLayout103.xml.rels" ContentType="application/vnd.openxmlformats-package.relationships+xml"/>
  <Override PartName="/ppt/slideLayouts/_rels/slideLayout197.xml.rels" ContentType="application/vnd.openxmlformats-package.relationships+xml"/>
  <Override PartName="/ppt/slideLayouts/_rels/slideLayout75.xml.rels" ContentType="application/vnd.openxmlformats-package.relationships+xml"/>
  <Override PartName="/ppt/slideLayouts/_rels/slideLayout224.xml.rels" ContentType="application/vnd.openxmlformats-package.relationships+xml"/>
  <Override PartName="/ppt/slideLayouts/_rels/slideLayout37.xml.rels" ContentType="application/vnd.openxmlformats-package.relationships+xml"/>
  <Override PartName="/ppt/slideLayouts/_rels/slideLayout199.xml.rels" ContentType="application/vnd.openxmlformats-package.relationships+xml"/>
  <Override PartName="/ppt/slideLayouts/_rels/slideLayout74.xml.rels" ContentType="application/vnd.openxmlformats-package.relationships+xml"/>
  <Override PartName="/ppt/slideLayouts/_rels/slideLayout223.xml.rels" ContentType="application/vnd.openxmlformats-package.relationships+xml"/>
  <Override PartName="/ppt/slideLayouts/_rels/slideLayout26.xml.rels" ContentType="application/vnd.openxmlformats-package.relationships+xml"/>
  <Override PartName="/ppt/slideLayouts/_rels/slideLayout213.xml.rels" ContentType="application/vnd.openxmlformats-package.relationships+xml"/>
  <Override PartName="/ppt/slideLayouts/_rels/slideLayout5.xml.rels" ContentType="application/vnd.openxmlformats-package.relationships+xml"/>
  <Override PartName="/ppt/slideLayouts/_rels/slideLayout113.xml.rels" ContentType="application/vnd.openxmlformats-package.relationships+xml"/>
  <Override PartName="/ppt/slideLayouts/_rels/slideLayout107.xml.rels" ContentType="application/vnd.openxmlformats-package.relationships+xml"/>
  <Override PartName="/ppt/slideLayouts/_rels/slideLayout115.xml.rels" ContentType="application/vnd.openxmlformats-package.relationships+xml"/>
  <Override PartName="/ppt/slideLayouts/_rels/slideLayout84.xml.rels" ContentType="application/vnd.openxmlformats-package.relationships+xml"/>
  <Override PartName="/ppt/slideLayouts/_rels/slideLayout108.xml.rels" ContentType="application/vnd.openxmlformats-package.relationships+xml"/>
  <Override PartName="/ppt/slideLayouts/_rels/slideLayout116.xml.rels" ContentType="application/vnd.openxmlformats-package.relationships+xml"/>
  <Override PartName="/ppt/slideLayouts/_rels/slideLayout85.xml.rels" ContentType="application/vnd.openxmlformats-package.relationships+xml"/>
  <Override PartName="/ppt/slideLayouts/_rels/slideLayout70.xml.rels" ContentType="application/vnd.openxmlformats-package.relationships+xml"/>
  <Override PartName="/ppt/slideLayouts/_rels/slideLayout195.xml.rels" ContentType="application/vnd.openxmlformats-package.relationships+xml"/>
  <Override PartName="/ppt/slideLayouts/_rels/slideLayout101.xml.rels" ContentType="application/vnd.openxmlformats-package.relationships+xml"/>
  <Override PartName="/ppt/slideLayouts/_rels/slideLayout80.xml.rels" ContentType="application/vnd.openxmlformats-package.relationships+xml"/>
  <Override PartName="/ppt/slideLayouts/_rels/slideLayout168.xml.rels" ContentType="application/vnd.openxmlformats-package.relationships+xml"/>
  <Override PartName="/ppt/slideLayouts/_rels/slideLayout117.xml.rels" ContentType="application/vnd.openxmlformats-package.relationships+xml"/>
  <Override PartName="/ppt/slideLayouts/_rels/slideLayout60.xml.rels" ContentType="application/vnd.openxmlformats-package.relationships+xml"/>
  <Override PartName="/ppt/slideLayouts/_rels/slideLayout185.xml.rels" ContentType="application/vnd.openxmlformats-package.relationships+xml"/>
  <Override PartName="/ppt/slideLayouts/_rels/slideLayout110.xml.rels" ContentType="application/vnd.openxmlformats-package.relationships+xml"/>
  <Override PartName="/ppt/slideLayouts/_rels/slideLayout16.xml.rels" ContentType="application/vnd.openxmlformats-package.relationships+xml"/>
  <Override PartName="/ppt/slideLayouts/_rels/slideLayout149.xml.rels" ContentType="application/vnd.openxmlformats-package.relationships+xml"/>
  <Override PartName="/ppt/slideLayouts/_rels/slideLayout24.xml.rels" ContentType="application/vnd.openxmlformats-package.relationships+xml"/>
  <Override PartName="/ppt/slideLayouts/_rels/slideLayout211.xml.rels" ContentType="application/vnd.openxmlformats-package.relationships+xml"/>
  <Override PartName="/ppt/slideLayouts/_rels/slideLayout62.xml.rels" ContentType="application/vnd.openxmlformats-package.relationships+xml"/>
  <Override PartName="/ppt/slideLayouts/_rels/slideLayout187.xml.rels" ContentType="application/vnd.openxmlformats-package.relationships+xml"/>
  <Override PartName="/ppt/slideLayouts/_rels/slideLayout198.xml.rels" ContentType="application/vnd.openxmlformats-package.relationships+xml"/>
  <Override PartName="/ppt/slideLayouts/_rels/slideLayout118.xml.rels" ContentType="application/vnd.openxmlformats-package.relationships+xml"/>
  <Override PartName="/ppt/slideLayouts/_rels/slideLayout87.xml.rels" ContentType="application/vnd.openxmlformats-package.relationships+xml"/>
  <Override PartName="/ppt/slideLayouts/_rels/slideLayout194.xml.rels" ContentType="application/vnd.openxmlformats-package.relationships+xml"/>
  <Override PartName="/ppt/slideLayouts/_rels/slideLayout100.xml.rels" ContentType="application/vnd.openxmlformats-package.relationships+xml"/>
  <Override PartName="/ppt/slideLayouts/_rels/slideLayout170.xml.rels" ContentType="application/vnd.openxmlformats-package.relationships+xml"/>
  <Override PartName="/ppt/slideLayouts/_rels/slideLayout88.xml.rels" ContentType="application/vnd.openxmlformats-package.relationships+xml"/>
  <Override PartName="/ppt/slideLayouts/_rels/slideLayout159.xml.rels" ContentType="application/vnd.openxmlformats-package.relationships+xml"/>
  <Override PartName="/ppt/slideLayouts/_rels/slideLayout72.xml.rels" ContentType="application/vnd.openxmlformats-package.relationships+xml"/>
  <Override PartName="/ppt/slideLayouts/_rels/slideLayout221.xml.rels" ContentType="application/vnd.openxmlformats-package.relationships+xml"/>
  <Override PartName="/ppt/slideLayouts/_rels/slideLayout34.xml.rels" ContentType="application/vnd.openxmlformats-package.relationships+xml"/>
  <Override PartName="/ppt/slideLayouts/_rels/slideLayout78.xml.rels" ContentType="application/vnd.openxmlformats-package.relationships+xml"/>
  <Override PartName="/ppt/slideLayouts/_rels/slideLayout172.xml.rels" ContentType="application/vnd.openxmlformats-package.relationships+xml"/>
  <Override PartName="/ppt/slideLayouts/_rels/slideLayout227.xml.rels" ContentType="application/vnd.openxmlformats-package.relationships+xml"/>
  <Override PartName="/ppt/slideLayouts/_rels/slideLayout106.xml.rels" ContentType="application/vnd.openxmlformats-package.relationships+xml"/>
  <Override PartName="/ppt/slideLayouts/_rels/slideLayout125.xml.rels" ContentType="application/vnd.openxmlformats-package.relationships+xml"/>
  <Override PartName="/ppt/slideLayouts/_rels/slideLayout50.xml.rels" ContentType="application/vnd.openxmlformats-package.relationships+xml"/>
  <Override PartName="/ppt/slideLayouts/_rels/slideLayout201.xml.rels" ContentType="application/vnd.openxmlformats-package.relationships+xml"/>
  <Override PartName="/ppt/slideLayouts/_rels/slideLayout52.xml.rels" ContentType="application/vnd.openxmlformats-package.relationships+xml"/>
  <Override PartName="/ppt/slideLayouts/_rels/slideLayout19.xml.rels" ContentType="application/vnd.openxmlformats-package.relationships+xml"/>
  <Override PartName="/ppt/slideLayouts/_rels/slideLayout139.xml.rels" ContentType="application/vnd.openxmlformats-package.relationships+xml"/>
  <Override PartName="/ppt/slideLayouts/_rels/slideLayout64.xml.rels" ContentType="application/vnd.openxmlformats-package.relationships+xml"/>
  <Override PartName="/ppt/slideLayouts/_rels/slideLayout119.xml.rels" ContentType="application/vnd.openxmlformats-package.relationships+xml"/>
  <Override PartName="/ppt/slideLayouts/_rels/slideLayout202.xml.rels" ContentType="application/vnd.openxmlformats-package.relationships+xml"/>
  <Override PartName="/ppt/slideLayouts/_rels/slideLayout53.xml.rels" ContentType="application/vnd.openxmlformats-package.relationships+xml"/>
  <Override PartName="/ppt/slideLayouts/_rels/slideLayout203.xml.rels" ContentType="application/vnd.openxmlformats-package.relationships+xml"/>
  <Override PartName="/ppt/slideLayouts/_rels/slideLayout54.xml.rels" ContentType="application/vnd.openxmlformats-package.relationships+xml"/>
  <Override PartName="/ppt/slideLayouts/_rels/slideLayout129.xml.rels" ContentType="application/vnd.openxmlformats-package.relationships+xml"/>
  <Override PartName="/ppt/slideLayouts/_rels/slideLayout35.xml.rels" ContentType="application/vnd.openxmlformats-package.relationships+xml"/>
  <Override PartName="/ppt/slideLayouts/_rels/slideLayout73.xml.rels" ContentType="application/vnd.openxmlformats-package.relationships+xml"/>
  <Override PartName="/ppt/slideLayouts/_rels/slideLayout222.xml.rels" ContentType="application/vnd.openxmlformats-package.relationships+xml"/>
  <Override PartName="/ppt/slideLayouts/_rels/slideLayout63.xml.rels" ContentType="application/vnd.openxmlformats-package.relationships+xml"/>
  <Override PartName="/ppt/slideLayouts/_rels/slideLayout212.xml.rels" ContentType="application/vnd.openxmlformats-package.relationships+xml"/>
  <Override PartName="/ppt/slideLayouts/_rels/slideLayout25.xml.rels" ContentType="application/vnd.openxmlformats-package.relationships+xml"/>
  <Override PartName="/ppt/slideLayouts/_rels/slideLayout160.xml.rels" ContentType="application/vnd.openxmlformats-package.relationships+xml"/>
  <Override PartName="/ppt/slideLayouts/_rels/slideLayout66.xml.rels" ContentType="application/vnd.openxmlformats-package.relationships+xml"/>
  <Override PartName="/ppt/slideLayouts/_rels/slideLayout215.xml.rels" ContentType="application/vnd.openxmlformats-package.relationships+xml"/>
  <Override PartName="/ppt/slideLayouts/_rels/slideLayout122.xml.rels" ContentType="application/vnd.openxmlformats-package.relationships+xml"/>
  <Override PartName="/ppt/slideLayouts/_rels/slideLayout28.xml.rels" ContentType="application/vnd.openxmlformats-package.relationships+xml"/>
  <Override PartName="/ppt/slideLayouts/_rels/slideLayout219.xml.rels" ContentType="application/vnd.openxmlformats-package.relationships+xml"/>
  <Override PartName="/ppt/slideLayouts/_rels/slideLayout51.xml.rels" ContentType="application/vnd.openxmlformats-package.relationships+xml"/>
  <Override PartName="/ppt/slideLayouts/_rels/slideLayout200.xml.rels" ContentType="application/vnd.openxmlformats-package.relationships+xml"/>
  <Override PartName="/ppt/slideLayouts/_rels/slideLayout13.xml.rels" ContentType="application/vnd.openxmlformats-package.relationships+xml"/>
  <Override PartName="/ppt/slideLayouts/_rels/slideLayout32.xml.rels" ContentType="application/vnd.openxmlformats-package.relationships+xml"/>
  <Override PartName="/ppt/slideLayouts/_rels/slideLayout152.xml.rels" ContentType="application/vnd.openxmlformats-package.relationships+xml"/>
  <Override PartName="/ppt/slideLayouts/_rels/slideLayout58.xml.rels" ContentType="application/vnd.openxmlformats-package.relationships+xml"/>
  <Override PartName="/ppt/slideLayouts/_rels/slideLayout207.xml.rels" ContentType="application/vnd.openxmlformats-package.relationships+xml"/>
  <Override PartName="/ppt/slideLayouts/_rels/slideLayout171.xml.rels" ContentType="application/vnd.openxmlformats-package.relationships+xml"/>
  <Override PartName="/ppt/slideLayouts/_rels/slideLayout77.xml.rels" ContentType="application/vnd.openxmlformats-package.relationships+xml"/>
  <Override PartName="/ppt/slideLayouts/_rels/slideLayout226.xml.rels" ContentType="application/vnd.openxmlformats-package.relationships+xml"/>
  <Override PartName="/ppt/slideLayouts/_rels/slideLayout182.xml.rels" ContentType="application/vnd.openxmlformats-package.relationships+xml"/>
  <Override PartName="/ppt/slideLayouts/_rels/slideLayout163.xml.rels" ContentType="application/vnd.openxmlformats-package.relationships+xml"/>
  <Override PartName="/ppt/slideLayouts/_rels/slideLayout43.xml.rels" ContentType="application/vnd.openxmlformats-package.relationships+xml"/>
  <Override PartName="/ppt/slideLayouts/_rels/slideLayout175.xml.rels" ContentType="application/vnd.openxmlformats-package.relationships+xml"/>
  <Override PartName="/ppt/slideLayouts/_rels/slideLayout55.xml.rels" ContentType="application/vnd.openxmlformats-package.relationships+xml"/>
  <Override PartName="/ppt/slideLayouts/_rels/slideLayout204.xml.rels" ContentType="application/vnd.openxmlformats-package.relationships+xml"/>
  <Override PartName="/ppt/slideLayouts/_rels/slideLayout156.xml.rels" ContentType="application/vnd.openxmlformats-package.relationships+xml"/>
  <Override PartName="/ppt/slideLayouts/_rels/slideLayout111.xml.rels" ContentType="application/vnd.openxmlformats-package.relationships+xml"/>
  <Override PartName="/ppt/slideLayouts/_rels/slideLayout17.xml.rels" ContentType="application/vnd.openxmlformats-package.relationships+xml"/>
  <Override PartName="/ppt/slideLayouts/_rels/slideLayout176.xml.rels" ContentType="application/vnd.openxmlformats-package.relationships+xml"/>
  <Override PartName="/ppt/slideLayouts/_rels/slideLayout56.xml.rels" ContentType="application/vnd.openxmlformats-package.relationships+xml"/>
  <Override PartName="/ppt/slideLayouts/_rels/slideLayout205.xml.rels" ContentType="application/vnd.openxmlformats-package.relationships+xml"/>
  <Override PartName="/ppt/slideLayouts/_rels/slideLayout157.xml.rels" ContentType="application/vnd.openxmlformats-package.relationships+xml"/>
  <Override PartName="/ppt/slideLayouts/_rels/slideLayout95.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140.xml.rels" ContentType="application/vnd.openxmlformats-package.relationships+xml"/>
  <Override PartName="/ppt/slideLayouts/_rels/slideLayout131.xml.rels" ContentType="application/vnd.openxmlformats-package.relationships+xml"/>
  <Override PartName="/ppt/slideLayouts/_rels/slideLayout217.xml.rels" ContentType="application/vnd.openxmlformats-package.relationships+xml"/>
  <Override PartName="/ppt/slideLayouts/_rels/slideLayout68.xml.rels" ContentType="application/vnd.openxmlformats-package.relationships+xml"/>
  <Override PartName="/ppt/slideLayouts/_rels/slideLayout188.xml.rels" ContentType="application/vnd.openxmlformats-package.relationships+xml"/>
  <Override PartName="/ppt/slideLayouts/_rels/slideLayout162.xml.rels" ContentType="application/vnd.openxmlformats-package.relationships+xml"/>
  <Override PartName="/ppt/slideLayouts/_rels/slideLayout190.xml.rels" ContentType="application/vnd.openxmlformats-package.relationships+xml"/>
  <Override PartName="/ppt/slideLayouts/_rels/slideLayout96.xml.rels" ContentType="application/vnd.openxmlformats-package.relationships+xml"/>
  <Override PartName="/ppt/slideLayouts/_rels/slideLayout127.xml.rels" ContentType="application/vnd.openxmlformats-package.relationships+xml"/>
  <Override PartName="/ppt/slideLayouts/_rels/slideLayout65.xml.rels" ContentType="application/vnd.openxmlformats-package.relationships+xml"/>
  <Override PartName="/ppt/slideLayouts/_rels/slideLayout214.xml.rels" ContentType="application/vnd.openxmlformats-package.relationships+xml"/>
  <Override PartName="/ppt/slideLayouts/_rels/slideLayout178.xml.rels" ContentType="application/vnd.openxmlformats-package.relationships+xml"/>
  <Override PartName="/ppt/slideLayouts/_rels/slideLayout102.xml.rels" ContentType="application/vnd.openxmlformats-package.relationships+xml"/>
  <Override PartName="/ppt/slideLayouts/_rels/slideLayout90.xml.rels" ContentType="application/vnd.openxmlformats-package.relationships+xml"/>
  <Override PartName="/ppt/slideLayouts/_rels/slideLayout27.xml.rels" ContentType="application/vnd.openxmlformats-package.relationships+xml"/>
  <Override PartName="/ppt/slideLayouts/_rels/slideLayout121.xml.rels" ContentType="application/vnd.openxmlformats-package.relationships+xml"/>
  <Override PartName="/ppt/slideLayouts/_rels/slideLayout86.xml.rels" ContentType="application/vnd.openxmlformats-package.relationships+xml"/>
  <Override PartName="/ppt/slideLayouts/_rels/slideLayout180.xml.rels" ContentType="application/vnd.openxmlformats-package.relationships+xml"/>
  <Override PartName="/ppt/slideLayouts/_rels/slideLayout17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181.xml.rels" ContentType="application/vnd.openxmlformats-package.relationships+xml"/>
  <Override PartName="/ppt/slideLayouts/_rels/slideLayout42.xml.rels" ContentType="application/vnd.openxmlformats-package.relationships+xml"/>
  <Override PartName="/ppt/slideLayouts/_rels/slideLayout99.xml.rels" ContentType="application/vnd.openxmlformats-package.relationships+xml"/>
  <Override PartName="/ppt/slideLayouts/_rels/slideLayout193.xml.rels" ContentType="application/vnd.openxmlformats-package.relationships+xml"/>
  <Override PartName="/ppt/slideLayouts/_rels/slideLayout124.xml.rels" ContentType="application/vnd.openxmlformats-package.relationships+xml"/>
  <Override PartName="/ppt/slideLayouts/_rels/slideLayout105.xml.rels" ContentType="application/vnd.openxmlformats-package.relationships+xml"/>
  <Override PartName="/ppt/slideLayouts/_rels/slideLayout93.xml.rels" ContentType="application/vnd.openxmlformats-package.relationships+xml"/>
  <Override PartName="/ppt/slideLayouts/_rels/slideLayout29.xml.rels" ContentType="application/vnd.openxmlformats-package.relationships+xml"/>
  <Override PartName="/ppt/slideLayouts/_rels/slideLayout123.xml.rels" ContentType="application/vnd.openxmlformats-package.relationships+xml"/>
  <Override PartName="/ppt/slideLayouts/_rels/slideLayout104.xml.rels" ContentType="application/vnd.openxmlformats-package.relationships+xml"/>
  <Override PartName="/ppt/slideLayouts/_rels/slideLayout92.xml.rels" ContentType="application/vnd.openxmlformats-package.relationships+xml"/>
  <Override PartName="/ppt/slideLayouts/_rels/slideLayout12.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151.xml.rels" ContentType="application/vnd.openxmlformats-package.relationships+xml"/>
  <Override PartName="/ppt/slideLayouts/_rels/slideLayout11.xml.rels" ContentType="application/vnd.openxmlformats-package.relationships+xml"/>
  <Override PartName="/ppt/slideLayouts/_rels/slideLayout136.xml.rels" ContentType="application/vnd.openxmlformats-package.relationships+xml"/>
  <Override PartName="/ppt/slideLayouts/_rels/slideLayout30.xml.rels" ContentType="application/vnd.openxmlformats-package.relationships+xml"/>
  <Override PartName="/ppt/slideLayouts/_rels/slideLayout150.xml.rels" ContentType="application/vnd.openxmlformats-package.relationships+xml"/>
  <Override PartName="/ppt/slideLayouts/_rels/slideLayout94.xml.rels" ContentType="application/vnd.openxmlformats-package.relationships+xml"/>
  <Override PartName="/ppt/slideLayouts/_rels/slideLayout128.xml.rels" ContentType="application/vnd.openxmlformats-package.relationships+xml"/>
  <Override PartName="/ppt/slideLayouts/_rels/slideLayout40.xml.rels" ContentType="application/vnd.openxmlformats-package.relationships+xml"/>
  <Override PartName="/ppt/slideLayouts/_rels/slideLayout97.xml.rels" ContentType="application/vnd.openxmlformats-package.relationships+xml"/>
  <Override PartName="/ppt/slideLayouts/_rels/slideLayout191.xml.rels" ContentType="application/vnd.openxmlformats-package.relationships+xml"/>
  <Override PartName="/ppt/slideLayouts/_rels/slideLayout184.xml.rels" ContentType="application/vnd.openxmlformats-package.relationships+xml"/>
  <Override PartName="/ppt/slideLayouts/_rels/slideLayout165.xml.rels" ContentType="application/vnd.openxmlformats-package.relationships+xml"/>
  <Override PartName="/ppt/slideLayouts/_rels/slideLayout45.xml.rels" ContentType="application/vnd.openxmlformats-package.relationships+xml"/>
  <Override PartName="/ppt/slideLayouts/_rels/slideLayout183.xml.rels" ContentType="application/vnd.openxmlformats-package.relationships+xml"/>
  <Override PartName="/ppt/slideLayouts/_rels/slideLayout164.xml.rels" ContentType="application/vnd.openxmlformats-package.relationships+xml"/>
  <Override PartName="/ppt/slideLayouts/_rels/slideLayout44.xml.rels" ContentType="application/vnd.openxmlformats-package.relationships+xml"/>
  <Override PartName="/ppt/slideLayouts/_rels/slideLayout126.xml.rels" ContentType="application/vnd.openxmlformats-package.relationships+xml"/>
  <Override PartName="/ppt/slideLayouts/_rels/slideLayout10.xml.rels" ContentType="application/vnd.openxmlformats-package.relationships+xml"/>
  <Override PartName="/ppt/slideLayouts/_rels/slideLayout135.xml.rels" ContentType="application/vnd.openxmlformats-package.relationships+xml"/>
  <Override PartName="/ppt/slideLayouts/_rels/slideLayout228.xml.rels" ContentType="application/vnd.openxmlformats-package.relationships+xml"/>
  <Override PartName="/ppt/slideLayouts/_rels/slideLayout173.xml.rels" ContentType="application/vnd.openxmlformats-package.relationships+xml"/>
  <Override PartName="/ppt/slideLayouts/_rels/slideLayout79.xml.rels" ContentType="application/vnd.openxmlformats-package.relationships+xml"/>
  <Override PartName="/ppt/slideLayouts/_rels/slideLayout20.xml.rels" ContentType="application/vnd.openxmlformats-package.relationships+xml"/>
  <Override PartName="/ppt/slideLayouts/_rels/slideLayout6.xml.rels" ContentType="application/vnd.openxmlformats-package.relationships+xml"/>
  <Override PartName="/ppt/slideLayouts/_rels/slideLayout145.xml.rels" ContentType="application/vnd.openxmlformats-package.relationships+xml"/>
  <Override PartName="/ppt/slideLayouts/_rels/slideLayout21.xml.rels" ContentType="application/vnd.openxmlformats-package.relationships+xml"/>
  <Override PartName="/ppt/slideLayouts/_rels/slideLayout7.xml.rels" ContentType="application/vnd.openxmlformats-package.relationships+xml"/>
  <Override PartName="/ppt/slideLayouts/_rels/slideLayout146.xml.rels" ContentType="application/vnd.openxmlformats-package.relationships+xml"/>
  <Override PartName="/ppt/slideLayouts/slideLayout64.xml" ContentType="application/vnd.openxmlformats-officedocument.presentationml.slideLayout+xml"/>
  <Override PartName="/ppt/slideLayouts/slideLayout209.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215.xml" ContentType="application/vnd.openxmlformats-officedocument.presentationml.slideLayout+xml"/>
  <Override PartName="/ppt/slideLayouts/slideLayout71.xml" ContentType="application/vnd.openxmlformats-officedocument.presentationml.slideLayout+xml"/>
  <Override PartName="/ppt/slideLayouts/slideLayout216.xml" ContentType="application/vnd.openxmlformats-officedocument.presentationml.slideLayout+xml"/>
  <Override PartName="/ppt/slideLayouts/slideLayout162.xml" ContentType="application/vnd.openxmlformats-officedocument.presentationml.slideLayout+xml"/>
  <Override PartName="/ppt/slideLayouts/slideLayout222.xml" ContentType="application/vnd.openxmlformats-officedocument.presentationml.slideLayout+xml"/>
  <Override PartName="/ppt/slideLayouts/slideLayout72.xml" ContentType="application/vnd.openxmlformats-officedocument.presentationml.slideLayout+xml"/>
  <Override PartName="/ppt/slideLayouts/slideLayout217.xml" ContentType="application/vnd.openxmlformats-officedocument.presentationml.slideLayout+xml"/>
  <Override PartName="/ppt/slideLayouts/slideLayout163.xml" ContentType="application/vnd.openxmlformats-officedocument.presentationml.slideLayout+xml"/>
  <Override PartName="/ppt/slideLayouts/slideLayout223.xml" ContentType="application/vnd.openxmlformats-officedocument.presentationml.slideLayout+xml"/>
  <Override PartName="/ppt/slideLayouts/slideLayout73.xml" ContentType="application/vnd.openxmlformats-officedocument.presentationml.slideLayout+xml"/>
  <Override PartName="/ppt/slideLayouts/slideLayout218.xml" ContentType="application/vnd.openxmlformats-officedocument.presentationml.slideLayout+xml"/>
  <Override PartName="/ppt/slideLayouts/slideLayout164.xml" ContentType="application/vnd.openxmlformats-officedocument.presentationml.slideLayout+xml"/>
  <Override PartName="/ppt/slideLayouts/slideLayout224.xml" ContentType="application/vnd.openxmlformats-officedocument.presentationml.slideLayout+xml"/>
  <Override PartName="/ppt/slideLayouts/slideLayout91.xml" ContentType="application/vnd.openxmlformats-officedocument.presentationml.slideLayout+xml"/>
  <Override PartName="/ppt/slideLayouts/slideLayout1.xml" ContentType="application/vnd.openxmlformats-officedocument.presentationml.slideLayout+xml"/>
  <Override PartName="/ppt/slideLayouts/slideLayout182.xml" ContentType="application/vnd.openxmlformats-officedocument.presentationml.slideLayout+xml"/>
  <Override PartName="/ppt/slideLayouts/slideLayout74.xml" ContentType="application/vnd.openxmlformats-officedocument.presentationml.slideLayout+xml"/>
  <Override PartName="/ppt/slideLayouts/slideLayout219.xml" ContentType="application/vnd.openxmlformats-officedocument.presentationml.slideLayout+xml"/>
  <Override PartName="/ppt/slideLayouts/slideLayout165.xml" ContentType="application/vnd.openxmlformats-officedocument.presentationml.slideLayout+xml"/>
  <Override PartName="/ppt/slideLayouts/slideLayout225.xml" ContentType="application/vnd.openxmlformats-officedocument.presentationml.slideLayout+xml"/>
  <Override PartName="/ppt/slideLayouts/slideLayout80.xml" ContentType="application/vnd.openxmlformats-officedocument.presentationml.slideLayout+xml"/>
  <Override PartName="/ppt/slideLayouts/slideLayout171.xml" ContentType="application/vnd.openxmlformats-officedocument.presentationml.slideLayout+xml"/>
  <Override PartName="/ppt/slideLayouts/slideLayout75.xml" ContentType="application/vnd.openxmlformats-officedocument.presentationml.slideLayout+xml"/>
  <Override PartName="/ppt/slideLayouts/slideLayout166.xml" ContentType="application/vnd.openxmlformats-officedocument.presentationml.slideLayout+xml"/>
  <Override PartName="/ppt/slideLayouts/slideLayout226.xml" ContentType="application/vnd.openxmlformats-officedocument.presentationml.slideLayout+xml"/>
  <Override PartName="/ppt/slideLayouts/slideLayout81.xml" ContentType="application/vnd.openxmlformats-officedocument.presentationml.slideLayout+xml"/>
  <Override PartName="/ppt/slideLayouts/slideLayout172.xml" ContentType="application/vnd.openxmlformats-officedocument.presentationml.slideLayout+xml"/>
  <Override PartName="/ppt/slideLayouts/slideLayout76.xml" ContentType="application/vnd.openxmlformats-officedocument.presentationml.slideLayout+xml"/>
  <Override PartName="/ppt/slideLayouts/slideLayout167.xml" ContentType="application/vnd.openxmlformats-officedocument.presentationml.slideLayout+xml"/>
  <Override PartName="/ppt/slideLayouts/slideLayout227.xml" ContentType="application/vnd.openxmlformats-officedocument.presentationml.slideLayout+xml"/>
  <Override PartName="/ppt/slideLayouts/slideLayout82.xml" ContentType="application/vnd.openxmlformats-officedocument.presentationml.slideLayout+xml"/>
  <Override PartName="/ppt/slideLayouts/slideLayout173.xml" ContentType="application/vnd.openxmlformats-officedocument.presentationml.slideLayout+xml"/>
  <Override PartName="/ppt/slideLayouts/slideLayout77.xml" ContentType="application/vnd.openxmlformats-officedocument.presentationml.slideLayout+xml"/>
  <Override PartName="/ppt/slideLayouts/slideLayout168.xml" ContentType="application/vnd.openxmlformats-officedocument.presentationml.slideLayout+xml"/>
  <Override PartName="/ppt/slideLayouts/slideLayout228.xml" ContentType="application/vnd.openxmlformats-officedocument.presentationml.slideLayout+xml"/>
  <Override PartName="/ppt/slideLayouts/slideLayout83.xml" ContentType="application/vnd.openxmlformats-officedocument.presentationml.slideLayout+xml"/>
  <Override PartName="/ppt/slideLayouts/slideLayout174.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199.xml" ContentType="application/vnd.openxmlformats-officedocument.presentationml.slideLayout+xml"/>
  <Override PartName="/ppt/slideLayouts/slideLayout201.xml" ContentType="application/vnd.openxmlformats-officedocument.presentationml.slideLayout+xml"/>
  <Override PartName="/ppt/slideLayouts/slideLayout210.xml" ContentType="application/vnd.openxmlformats-officedocument.presentationml.slideLayout+xml"/>
  <Override PartName="/ppt/slideLayouts/slideLayout86.xml" ContentType="application/vnd.openxmlformats-officedocument.presentationml.slideLayout+xml"/>
  <Override PartName="/ppt/slideLayouts/slideLayout177.xml" ContentType="application/vnd.openxmlformats-officedocument.presentationml.slideLayout+xml"/>
  <Override PartName="/ppt/slideLayouts/slideLayout214.xml" ContentType="application/vnd.openxmlformats-officedocument.presentationml.slideLayout+xml"/>
  <Override PartName="/ppt/slideLayouts/slideLayout221.xml" ContentType="application/vnd.openxmlformats-officedocument.presentationml.slideLayout+xml"/>
  <Override PartName="/ppt/slideLayouts/slideLayout211.xml" ContentType="application/vnd.openxmlformats-officedocument.presentationml.slideLayout+xml"/>
  <Override PartName="/ppt/slideLayouts/slideLayout87.xml" ContentType="application/vnd.openxmlformats-officedocument.presentationml.slideLayout+xml"/>
  <Override PartName="/ppt/slideLayouts/slideLayout178.xml" ContentType="application/vnd.openxmlformats-officedocument.presentationml.slideLayout+xml"/>
  <Override PartName="/ppt/slideLayouts/slideLayout213.xml" ContentType="application/vnd.openxmlformats-officedocument.presentationml.slideLayout+xml"/>
  <Override PartName="/ppt/slideLayouts/slideLayout202.xml" ContentType="application/vnd.openxmlformats-officedocument.presentationml.slideLayout+xml"/>
  <Override PartName="/ppt/slideLayouts/slideLayout78.xml" ContentType="application/vnd.openxmlformats-officedocument.presentationml.slideLayout+xml"/>
  <Override PartName="/ppt/slideLayouts/slideLayout169.xml" ContentType="application/vnd.openxmlformats-officedocument.presentationml.slideLayout+xml"/>
  <Override PartName="/ppt/slideLayouts/slideLayout220.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212.xml" ContentType="application/vnd.openxmlformats-officedocument.presentationml.slideLayout+xml"/>
  <Override PartName="/ppt/slideLayouts/slideLayout88.xml" ContentType="application/vnd.openxmlformats-officedocument.presentationml.slideLayout+xml"/>
  <Override PartName="/ppt/slideLayouts/slideLayout179.xml" ContentType="application/vnd.openxmlformats-officedocument.presentationml.slideLayout+xml"/>
  <Override PartName="/ppt/slideLayouts/slideLayout200.xml" ContentType="application/vnd.openxmlformats-officedocument.presentationml.slideLayout+xml"/>
  <Override PartName="/ppt/slideLayouts/slideLayout85.xml" ContentType="application/vnd.openxmlformats-officedocument.presentationml.slideLayout+xml"/>
  <Override PartName="/ppt/slideLayouts/slideLayout176.xml" ContentType="application/vnd.openxmlformats-officedocument.presentationml.slideLayout+xml"/>
  <Override PartName="/ppt/slideLayouts/slideLayout84.xml" ContentType="application/vnd.openxmlformats-officedocument.presentationml.slideLayout+xml"/>
  <Override PartName="/ppt/slideLayouts/slideLayout175.xml" ContentType="application/vnd.openxmlformats-officedocument.presentationml.slideLayout+xml"/>
  <Override PartName="/ppt/slideLayouts/slideLayout90.xml" ContentType="application/vnd.openxmlformats-officedocument.presentationml.slideLayout+xml"/>
  <Override PartName="/ppt/slideLayouts/slideLayout181.xml" ContentType="application/vnd.openxmlformats-officedocument.presentationml.slideLayout+xml"/>
  <Override PartName="/ppt/slideLayouts/slideLayout15.xml" ContentType="application/vnd.openxmlformats-officedocument.presentationml.slideLayout+xml"/>
  <Override PartName="/ppt/slideLayouts/slideLayout124.xml" ContentType="application/vnd.openxmlformats-officedocument.presentationml.slideLayout+xml"/>
  <Override PartName="/ppt/slideLayouts/slideLayout47.xml" ContentType="application/vnd.openxmlformats-officedocument.presentationml.slideLayout+xml"/>
  <Override PartName="/ppt/slideLayouts/slideLayout156.xml" ContentType="application/vnd.openxmlformats-officedocument.presentationml.slideLayout+xml"/>
  <Override PartName="/ppt/slideLayouts/slideLayout18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23.xml" ContentType="application/vnd.openxmlformats-officedocument.presentationml.slideLayout+xml"/>
  <Override PartName="/ppt/slideLayouts/slideLayout13.xml" ContentType="application/vnd.openxmlformats-officedocument.presentationml.slideLayout+xml"/>
  <Override PartName="/ppt/slideLayouts/slideLayout122.xml" ContentType="application/vnd.openxmlformats-officedocument.presentationml.slideLayout+xml"/>
  <Override PartName="/ppt/slideLayouts/slideLayout12.xml" ContentType="application/vnd.openxmlformats-officedocument.presentationml.slideLayout+xml"/>
  <Override PartName="/ppt/slideLayouts/slideLayout121.xml" ContentType="application/vnd.openxmlformats-officedocument.presentationml.slideLayout+xml"/>
  <Override PartName="/ppt/slideLayouts/slideLayout11.xml" ContentType="application/vnd.openxmlformats-officedocument.presentationml.slideLayout+xml"/>
  <Override PartName="/ppt/slideLayouts/slideLayout120.xml" ContentType="application/vnd.openxmlformats-officedocument.presentationml.slideLayout+xml"/>
  <Override PartName="/ppt/slideLayouts/slideLayout94.xml" ContentType="application/vnd.openxmlformats-officedocument.presentationml.slideLayout+xml"/>
  <Override PartName="/ppt/slideLayouts/slideLayout128.xml" ContentType="application/vnd.openxmlformats-officedocument.presentationml.slideLayout+xml"/>
  <Override PartName="/ppt/slideLayouts/slideLayout93.xml" ContentType="application/vnd.openxmlformats-officedocument.presentationml.slideLayout+xml"/>
  <Override PartName="/ppt/slideLayouts/slideLayout3.xml" ContentType="application/vnd.openxmlformats-officedocument.presentationml.slideLayout+xml"/>
  <Override PartName="/ppt/slideLayouts/slideLayout184.xml" ContentType="application/vnd.openxmlformats-officedocument.presentationml.slideLayout+xml"/>
  <Override PartName="/ppt/slideLayouts/slideLayout18.xml" ContentType="application/vnd.openxmlformats-officedocument.presentationml.slideLayout+xml"/>
  <Override PartName="/ppt/slideLayouts/slideLayout127.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92.xml" ContentType="application/vnd.openxmlformats-officedocument.presentationml.slideLayout+xml"/>
  <Override PartName="/ppt/slideLayouts/slideLayout2.xml" ContentType="application/vnd.openxmlformats-officedocument.presentationml.slideLayout+xml"/>
  <Override PartName="/ppt/slideLayouts/slideLayout183.xml" ContentType="application/vnd.openxmlformats-officedocument.presentationml.slideLayout+xml"/>
  <Override PartName="/ppt/slideLayouts/slideLayout17.xml" ContentType="application/vnd.openxmlformats-officedocument.presentationml.slideLayout+xml"/>
  <Override PartName="/ppt/slideLayouts/slideLayout126.xml" ContentType="application/vnd.openxmlformats-officedocument.presentationml.slideLayout+xml"/>
  <Override PartName="/ppt/slideLayouts/slideLayout49.xml" ContentType="application/vnd.openxmlformats-officedocument.presentationml.slideLayout+xml"/>
  <Override PartName="/ppt/slideLayouts/slideLayout15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30.xml" ContentType="application/vnd.openxmlformats-officedocument.presentationml.slideLayout+xml"/>
  <Override PartName="/ppt/slideLayouts/slideLayout23.xml" ContentType="application/vnd.openxmlformats-officedocument.presentationml.slideLayout+xml"/>
  <Override PartName="/ppt/slideLayouts/slideLayout132.xml" ContentType="application/vnd.openxmlformats-officedocument.presentationml.slideLayout+xml"/>
  <Override PartName="/ppt/slideLayouts/slideLayout24.xml" ContentType="application/vnd.openxmlformats-officedocument.presentationml.slideLayout+xml"/>
  <Override PartName="/ppt/slideLayouts/slideLayout133.xml" ContentType="application/vnd.openxmlformats-officedocument.presentationml.slideLayout+xml"/>
  <Override PartName="/ppt/slideLayouts/slideLayout25.xml" ContentType="application/vnd.openxmlformats-officedocument.presentationml.slideLayout+xml"/>
  <Override PartName="/ppt/slideLayouts/slideLayout134.xml" ContentType="application/vnd.openxmlformats-officedocument.presentationml.slideLayout+xml"/>
  <Override PartName="/ppt/slideLayouts/slideLayout26.xml" ContentType="application/vnd.openxmlformats-officedocument.presentationml.slideLayout+xml"/>
  <Override PartName="/ppt/slideLayouts/slideLayout135.xml" ContentType="application/vnd.openxmlformats-officedocument.presentationml.slideLayout+xml"/>
  <Override PartName="/ppt/slideLayouts/slideLayout27.xml" ContentType="application/vnd.openxmlformats-officedocument.presentationml.slideLayout+xml"/>
  <Override PartName="/ppt/slideLayouts/slideLayout136.xml" ContentType="application/vnd.openxmlformats-officedocument.presentationml.slideLayout+xml"/>
  <Override PartName="/ppt/slideLayouts/slideLayout28.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8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140.xml" ContentType="application/vnd.openxmlformats-officedocument.presentationml.slideLayout+xml"/>
  <Override PartName="/ppt/slideLayouts/slideLayout32.xml" ContentType="application/vnd.openxmlformats-officedocument.presentationml.slideLayout+xml"/>
  <Override PartName="/ppt/slideLayouts/slideLayout141.xml" ContentType="application/vnd.openxmlformats-officedocument.presentationml.slideLayout+xml"/>
  <Override PartName="/ppt/slideLayouts/slideLayout33.xml" ContentType="application/vnd.openxmlformats-officedocument.presentationml.slideLayout+xml"/>
  <Override PartName="/ppt/slideLayouts/slideLayout142.xml" ContentType="application/vnd.openxmlformats-officedocument.presentationml.slideLayout+xml"/>
  <Override PartName="/ppt/slideLayouts/slideLayout34.xml" ContentType="application/vnd.openxmlformats-officedocument.presentationml.slideLayout+xml"/>
  <Override PartName="/ppt/slideLayouts/slideLayout143.xml" ContentType="application/vnd.openxmlformats-officedocument.presentationml.slideLayout+xml"/>
  <Override PartName="/ppt/slideLayouts/slideLayout35.xml" ContentType="application/vnd.openxmlformats-officedocument.presentationml.slideLayout+xml"/>
  <Override PartName="/ppt/slideLayouts/slideLayout144.xml" ContentType="application/vnd.openxmlformats-officedocument.presentationml.slideLayout+xml"/>
  <Override PartName="/ppt/slideLayouts/slideLayout36.xml" ContentType="application/vnd.openxmlformats-officedocument.presentationml.slideLayout+xml"/>
  <Override PartName="/ppt/slideLayouts/slideLayout145.xml" ContentType="application/vnd.openxmlformats-officedocument.presentationml.slideLayout+xml"/>
  <Override PartName="/ppt/slideLayouts/slideLayout37.xml" ContentType="application/vnd.openxmlformats-officedocument.presentationml.slideLayout+xml"/>
  <Override PartName="/ppt/slideLayouts/slideLayout146.xml" ContentType="application/vnd.openxmlformats-officedocument.presentationml.slideLayout+xml"/>
  <Override PartName="/ppt/slideLayouts/slideLayout38.xml" ContentType="application/vnd.openxmlformats-officedocument.presentationml.slideLayout+xml"/>
  <Override PartName="/ppt/slideLayouts/slideLayout147.xml" ContentType="application/vnd.openxmlformats-officedocument.presentationml.slideLayout+xml"/>
  <Override PartName="/ppt/slideLayouts/slideLayout39.xml" ContentType="application/vnd.openxmlformats-officedocument.presentationml.slideLayout+xml"/>
  <Override PartName="/ppt/slideLayouts/slideLayout14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50.xml" ContentType="application/vnd.openxmlformats-officedocument.presentationml.slideLayout+xml"/>
  <Override PartName="/ppt/slideLayouts/slideLayout42.xml" ContentType="application/vnd.openxmlformats-officedocument.presentationml.slideLayout+xml"/>
  <Override PartName="/ppt/slideLayouts/slideLayout151.xml" ContentType="application/vnd.openxmlformats-officedocument.presentationml.slideLayout+xml"/>
  <Override PartName="/ppt/slideLayouts/slideLayout43.xml" ContentType="application/vnd.openxmlformats-officedocument.presentationml.slideLayout+xml"/>
  <Override PartName="/ppt/slideLayouts/slideLayout152.xml" ContentType="application/vnd.openxmlformats-officedocument.presentationml.slideLayout+xml"/>
  <Override PartName="/ppt/slideLayouts/slideLayout44.xml" ContentType="application/vnd.openxmlformats-officedocument.presentationml.slideLayout+xml"/>
  <Override PartName="/ppt/slideLayouts/slideLayout153.xml" ContentType="application/vnd.openxmlformats-officedocument.presentationml.slideLayout+xml"/>
  <Override PartName="/ppt/slideLayouts/slideLayout185.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154.xml" ContentType="application/vnd.openxmlformats-officedocument.presentationml.slideLayout+xml"/>
  <Override PartName="/ppt/slideLayouts/slideLayout186.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155.xml" ContentType="application/vnd.openxmlformats-officedocument.presentationml.slideLayout+xml"/>
  <Override PartName="/ppt/slideLayouts/slideLayout97.xml" ContentType="application/vnd.openxmlformats-officedocument.presentationml.slideLayout+xml"/>
  <Override PartName="/ppt/slideLayouts/slideLayout188.xml" ContentType="application/vnd.openxmlformats-officedocument.presentationml.slideLayout+xml"/>
  <Override PartName="/ppt/slideLayouts/slideLayout7.xml" ContentType="application/vnd.openxmlformats-officedocument.presentationml.slideLayout+xml"/>
  <Override PartName="/ppt/slideLayouts/slideLayout98.xml" ContentType="application/vnd.openxmlformats-officedocument.presentationml.slideLayout+xml"/>
  <Override PartName="/ppt/slideLayouts/slideLayout189.xml" ContentType="application/vnd.openxmlformats-officedocument.presentationml.slideLayout+xml"/>
  <Override PartName="/ppt/slideLayouts/slideLayout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Lst>
  <p:notesMasterIdLst>
    <p:notesMasterId r:id="rId21"/>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notesMaster" Target="notesMasters/notesMaster1.xml"/><Relationship Id="rId22" Type="http://schemas.openxmlformats.org/officeDocument/2006/relationships/slide" Target="slides/slide1.xml"/><Relationship Id="rId23" Type="http://schemas.openxmlformats.org/officeDocument/2006/relationships/slide" Target="slides/slide2.xml"/><Relationship Id="rId24" Type="http://schemas.openxmlformats.org/officeDocument/2006/relationships/slide" Target="slides/slide3.xml"/><Relationship Id="rId25" Type="http://schemas.openxmlformats.org/officeDocument/2006/relationships/slide" Target="slides/slide4.xml"/><Relationship Id="rId26" Type="http://schemas.openxmlformats.org/officeDocument/2006/relationships/slide" Target="slides/slide5.xml"/><Relationship Id="rId27" Type="http://schemas.openxmlformats.org/officeDocument/2006/relationships/slide" Target="slides/slide6.xml"/><Relationship Id="rId28" Type="http://schemas.openxmlformats.org/officeDocument/2006/relationships/slide" Target="slides/slide7.xml"/><Relationship Id="rId29" Type="http://schemas.openxmlformats.org/officeDocument/2006/relationships/slide" Target="slides/slide8.xml"/><Relationship Id="rId30" Type="http://schemas.openxmlformats.org/officeDocument/2006/relationships/slide" Target="slides/slide9.xml"/><Relationship Id="rId31" Type="http://schemas.openxmlformats.org/officeDocument/2006/relationships/slide" Target="slides/slide10.xml"/><Relationship Id="rId32" Type="http://schemas.openxmlformats.org/officeDocument/2006/relationships/slide" Target="slides/slide11.xml"/><Relationship Id="rId33" Type="http://schemas.openxmlformats.org/officeDocument/2006/relationships/slide" Target="slides/slide12.xml"/><Relationship Id="rId34" Type="http://schemas.openxmlformats.org/officeDocument/2006/relationships/slide" Target="slides/slide13.xml"/><Relationship Id="rId35" Type="http://schemas.openxmlformats.org/officeDocument/2006/relationships/slide" Target="slides/slide14.xml"/><Relationship Id="rId36" Type="http://schemas.openxmlformats.org/officeDocument/2006/relationships/slide" Target="slides/slide15.xml"/><Relationship Id="rId37" Type="http://schemas.openxmlformats.org/officeDocument/2006/relationships/slide" Target="slides/slide16.xml"/><Relationship Id="rId38" Type="http://schemas.openxmlformats.org/officeDocument/2006/relationships/slide" Target="slides/slide17.xml"/><Relationship Id="rId39" Type="http://schemas.openxmlformats.org/officeDocument/2006/relationships/slide" Target="slides/slide18.xml"/><Relationship Id="rId40" Type="http://schemas.openxmlformats.org/officeDocument/2006/relationships/slide" Target="slides/slide19.xml"/><Relationship Id="rId41" Type="http://schemas.openxmlformats.org/officeDocument/2006/relationships/slide" Target="slides/slide20.xml"/><Relationship Id="rId42" Type="http://schemas.openxmlformats.org/officeDocument/2006/relationships/slide" Target="slides/slide21.xml"/><Relationship Id="rId43" Type="http://schemas.openxmlformats.org/officeDocument/2006/relationships/slide" Target="slides/slide22.xml"/><Relationship Id="rId44" Type="http://schemas.openxmlformats.org/officeDocument/2006/relationships/slide" Target="slides/slide23.xml"/><Relationship Id="rId45" Type="http://schemas.openxmlformats.org/officeDocument/2006/relationships/slide" Target="slides/slide24.xml"/><Relationship Id="rId46" Type="http://schemas.openxmlformats.org/officeDocument/2006/relationships/slide" Target="slides/slide25.xml"/><Relationship Id="rId47" Type="http://schemas.openxmlformats.org/officeDocument/2006/relationships/slide" Target="slides/slide26.xml"/><Relationship Id="rId48" Type="http://schemas.openxmlformats.org/officeDocument/2006/relationships/slide" Target="slides/slide27.xml"/><Relationship Id="rId49" Type="http://schemas.openxmlformats.org/officeDocument/2006/relationships/slide" Target="slides/slide28.xml"/><Relationship Id="rId50" Type="http://schemas.openxmlformats.org/officeDocument/2006/relationships/slide" Target="slides/slide29.xml"/><Relationship Id="rId51" Type="http://schemas.openxmlformats.org/officeDocument/2006/relationships/slide" Target="slides/slide30.xml"/><Relationship Id="rId52" Type="http://schemas.openxmlformats.org/officeDocument/2006/relationships/slide" Target="slides/slide31.xml"/><Relationship Id="rId53" Type="http://schemas.openxmlformats.org/officeDocument/2006/relationships/slide" Target="slides/slide32.xml"/><Relationship Id="rId54" Type="http://schemas.openxmlformats.org/officeDocument/2006/relationships/slide" Target="slides/slide33.xml"/><Relationship Id="rId55" Type="http://schemas.openxmlformats.org/officeDocument/2006/relationships/slide" Target="slides/slide34.xml"/><Relationship Id="rId56" Type="http://schemas.openxmlformats.org/officeDocument/2006/relationships/slide" Target="slides/slide35.xml"/><Relationship Id="rId57" Type="http://schemas.openxmlformats.org/officeDocument/2006/relationships/slide" Target="slides/slide36.xml"/><Relationship Id="rId58" Type="http://schemas.openxmlformats.org/officeDocument/2006/relationships/slide" Target="slides/slide37.xml"/><Relationship Id="rId59" Type="http://schemas.openxmlformats.org/officeDocument/2006/relationships/slide" Target="slides/slide38.xml"/><Relationship Id="rId60" Type="http://schemas.openxmlformats.org/officeDocument/2006/relationships/slide" Target="slides/slide39.xml"/><Relationship Id="rId61" Type="http://schemas.openxmlformats.org/officeDocument/2006/relationships/slide" Target="slides/slide40.xml"/><Relationship Id="rId62" Type="http://schemas.openxmlformats.org/officeDocument/2006/relationships/slide" Target="slides/slide41.xml"/><Relationship Id="rId63" Type="http://schemas.openxmlformats.org/officeDocument/2006/relationships/slide" Target="slides/slide42.xml"/><Relationship Id="rId64" Type="http://schemas.openxmlformats.org/officeDocument/2006/relationships/slide" Target="slides/slide43.xml"/><Relationship Id="rId65" Type="http://schemas.openxmlformats.org/officeDocument/2006/relationships/slide" Target="slides/slide44.xml"/><Relationship Id="rId66" Type="http://schemas.openxmlformats.org/officeDocument/2006/relationships/slide" Target="slides/slide45.xml"/><Relationship Id="rId67" Type="http://schemas.openxmlformats.org/officeDocument/2006/relationships/slide" Target="slides/slide46.xml"/><Relationship Id="rId68" Type="http://schemas.openxmlformats.org/officeDocument/2006/relationships/slide" Target="slides/slide47.xml"/><Relationship Id="rId69" Type="http://schemas.openxmlformats.org/officeDocument/2006/relationships/slide" Target="slides/slide48.xml"/><Relationship Id="rId70" Type="http://schemas.openxmlformats.org/officeDocument/2006/relationships/slide" Target="slides/slide49.xml"/>
</Relationships>
</file>

<file path=ppt/notesMasters/_rels/notesMaster1.xml.rels><?xml version="1.0" encoding="UTF-8"?>
<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75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75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75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76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76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C3FBC4D2-87A9-4EFD-BF9E-70D8E923E936}"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PlaceHolder 1"/>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US" sz="1200" spc="-1" strike="noStrike">
                <a:solidFill>
                  <a:srgbClr val="000000"/>
                </a:solidFill>
                <a:latin typeface="Calibri"/>
                <a:ea typeface="Calibri"/>
              </a:rPr>
              <a:t>Welcome! This is v1.0 of these slides, accurate as of 20-Sep-2017 and are OK for external consumption. Includes Ansible Engine, Networking Add-on, Ansible 2.4 includes and various updates.</a:t>
            </a:r>
            <a:endParaRPr b="0" lang="en-US" sz="1200" spc="-1" strike="noStrike">
              <a:latin typeface="Arial"/>
            </a:endParaRPr>
          </a:p>
        </p:txBody>
      </p:sp>
      <p:sp>
        <p:nvSpPr>
          <p:cNvPr id="1376" name="PlaceHolder 2"/>
          <p:cNvSpPr>
            <a:spLocks noGrp="1"/>
          </p:cNvSpPr>
          <p:nvPr>
            <p:ph type="sldImg"/>
          </p:nvPr>
        </p:nvSpPr>
        <p:spPr>
          <a:xfrm>
            <a:off x="380880" y="685800"/>
            <a:ext cx="6095520" cy="3428640"/>
          </a:xfrm>
          <a:prstGeom prst="rect">
            <a:avLst/>
          </a:prstGeom>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sldImg"/>
          </p:nvPr>
        </p:nvSpPr>
        <p:spPr>
          <a:xfrm>
            <a:off x="380880" y="685800"/>
            <a:ext cx="6095520" cy="3428640"/>
          </a:xfrm>
          <a:prstGeom prst="rect">
            <a:avLst/>
          </a:prstGeom>
        </p:spPr>
      </p:sp>
      <p:sp>
        <p:nvSpPr>
          <p:cNvPr id="1382"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138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AA1829CC-63D3-4A0B-BA1A-404D84D0BE14}"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PlaceHolder 1"/>
          <p:cNvSpPr>
            <a:spLocks noGrp="1"/>
          </p:cNvSpPr>
          <p:nvPr>
            <p:ph type="sldImg"/>
          </p:nvPr>
        </p:nvSpPr>
        <p:spPr>
          <a:xfrm>
            <a:off x="380880" y="685800"/>
            <a:ext cx="6095520" cy="3428640"/>
          </a:xfrm>
          <a:prstGeom prst="rect">
            <a:avLst/>
          </a:prstGeom>
        </p:spPr>
      </p:sp>
      <p:sp>
        <p:nvSpPr>
          <p:cNvPr id="1385"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US" sz="1000" spc="-1" strike="noStrike">
                <a:solidFill>
                  <a:srgbClr val="000000"/>
                </a:solidFill>
                <a:latin typeface="Arial"/>
                <a:ea typeface="Arial"/>
              </a:rPr>
              <a:t>For servers and switches alike </a:t>
            </a:r>
            <a:endParaRPr b="0" lang="en-US" sz="1000" spc="-1" strike="noStrike">
              <a:latin typeface="Arial"/>
            </a:endParaRPr>
          </a:p>
          <a:p>
            <a:pPr>
              <a:lnSpc>
                <a:spcPct val="100000"/>
              </a:lnSpc>
            </a:pPr>
            <a:r>
              <a:rPr b="0" lang="en-US" sz="1000" spc="-1" strike="noStrike">
                <a:solidFill>
                  <a:srgbClr val="000000"/>
                </a:solidFill>
                <a:latin typeface="Arial"/>
                <a:ea typeface="Arial"/>
              </a:rPr>
              <a:t>choose your data source (CMDB, etc)</a:t>
            </a:r>
            <a:endParaRPr b="0" lang="en-US" sz="1000" spc="-1" strike="noStrike">
              <a:latin typeface="Arial"/>
            </a:endParaRPr>
          </a:p>
          <a:p>
            <a:pPr>
              <a:lnSpc>
                <a:spcPct val="100000"/>
              </a:lnSpc>
            </a:pPr>
            <a:r>
              <a:rPr b="0" lang="en-US" sz="1000" spc="-1" strike="noStrike">
                <a:solidFill>
                  <a:srgbClr val="000000"/>
                </a:solidFill>
                <a:latin typeface="Arial"/>
                <a:ea typeface="Arial"/>
              </a:rPr>
              <a:t>Automatic discovery of hardware in parallel </a:t>
            </a:r>
            <a:endParaRPr b="0" lang="en-US" sz="1000" spc="-1" strike="noStrike">
              <a:latin typeface="Arial"/>
            </a:endParaRPr>
          </a:p>
          <a:p>
            <a:pPr>
              <a:lnSpc>
                <a:spcPct val="100000"/>
              </a:lnSpc>
              <a:spcBef>
                <a:spcPts val="360"/>
              </a:spcBef>
            </a:pPr>
            <a:r>
              <a:rPr b="0" lang="en-US" sz="1000" spc="-1" strike="noStrike">
                <a:solidFill>
                  <a:srgbClr val="000000"/>
                </a:solidFill>
                <a:latin typeface="Arial"/>
                <a:ea typeface="Arial"/>
              </a:rPr>
              <a:t>Compare running configs to golden masters on schedules</a:t>
            </a:r>
            <a:endParaRPr b="0" lang="en-US" sz="1000" spc="-1" strike="noStrike">
              <a:latin typeface="Arial"/>
            </a:endParaRPr>
          </a:p>
          <a:p>
            <a:pPr>
              <a:lnSpc>
                <a:spcPct val="100000"/>
              </a:lnSpc>
              <a:spcBef>
                <a:spcPts val="360"/>
              </a:spcBef>
            </a:pPr>
            <a:r>
              <a:rPr b="0" lang="en-US" sz="1000" spc="-1" strike="noStrike">
                <a:solidFill>
                  <a:srgbClr val="000000"/>
                </a:solidFill>
                <a:latin typeface="Arial"/>
                <a:ea typeface="Arial"/>
              </a:rPr>
              <a:t>“</a:t>
            </a:r>
            <a:r>
              <a:rPr b="0" lang="en-US" sz="1000" spc="-1" strike="noStrike">
                <a:solidFill>
                  <a:srgbClr val="000000"/>
                </a:solidFill>
                <a:latin typeface="Arial"/>
                <a:ea typeface="Arial"/>
              </a:rPr>
              <a:t>Team A can touch the access ports, but they can’t touch the trunk ports.”</a:t>
            </a:r>
            <a:endParaRPr b="0" lang="en-US" sz="1000" spc="-1" strike="noStrike">
              <a:latin typeface="Arial"/>
            </a:endParaRPr>
          </a:p>
          <a:p>
            <a:pPr>
              <a:lnSpc>
                <a:spcPct val="100000"/>
              </a:lnSpc>
              <a:spcBef>
                <a:spcPts val="360"/>
              </a:spcBef>
            </a:pPr>
            <a:r>
              <a:rPr b="1" lang="en-US" sz="1000" spc="-1" strike="noStrike">
                <a:solidFill>
                  <a:srgbClr val="000000"/>
                </a:solidFill>
                <a:latin typeface="Arial"/>
                <a:ea typeface="Arial"/>
              </a:rPr>
              <a:t>-</a:t>
            </a:r>
            <a:r>
              <a:rPr b="0" lang="en-US" sz="1000" spc="-1" strike="noStrike">
                <a:solidFill>
                  <a:srgbClr val="000000"/>
                </a:solidFill>
                <a:latin typeface="Arial"/>
                <a:ea typeface="Arial"/>
              </a:rPr>
              <a:t>Bootstrap: Trigger device config jobs post Zero Touch Provisioning</a:t>
            </a:r>
            <a:endParaRPr b="0" lang="en-US" sz="1000" spc="-1" strike="noStrike">
              <a:latin typeface="Arial"/>
            </a:endParaRPr>
          </a:p>
          <a:p>
            <a:pPr>
              <a:lnSpc>
                <a:spcPct val="100000"/>
              </a:lnSpc>
              <a:spcBef>
                <a:spcPts val="360"/>
              </a:spcBef>
            </a:pPr>
            <a:endParaRPr b="0" lang="en-US" sz="1000" spc="-1" strike="noStrike">
              <a:latin typeface="Arial"/>
            </a:endParaRPr>
          </a:p>
        </p:txBody>
      </p:sp>
      <p:sp>
        <p:nvSpPr>
          <p:cNvPr id="138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5484D70D-B5AE-4044-BC56-E4B4421051B5}"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sldImg"/>
          </p:nvPr>
        </p:nvSpPr>
        <p:spPr>
          <a:xfrm>
            <a:off x="380880" y="685800"/>
            <a:ext cx="6095520" cy="3428640"/>
          </a:xfrm>
          <a:prstGeom prst="rect">
            <a:avLst/>
          </a:prstGeom>
        </p:spPr>
      </p:sp>
      <p:sp>
        <p:nvSpPr>
          <p:cNvPr id="1388"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138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B44C121E-CACD-428B-A48B-B869DFB4869E}"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0" name="PlaceHolder 1"/>
          <p:cNvSpPr>
            <a:spLocks noGrp="1"/>
          </p:cNvSpPr>
          <p:nvPr>
            <p:ph type="sldImg"/>
          </p:nvPr>
        </p:nvSpPr>
        <p:spPr>
          <a:xfrm>
            <a:off x="380880" y="685800"/>
            <a:ext cx="6095520" cy="3428640"/>
          </a:xfrm>
          <a:prstGeom prst="rect">
            <a:avLst/>
          </a:prstGeom>
        </p:spPr>
      </p:sp>
      <p:sp>
        <p:nvSpPr>
          <p:cNvPr id="1391"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139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E0AEA736-47E6-47D2-8E40-5625BDFE5671}"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PlaceHolder 1"/>
          <p:cNvSpPr>
            <a:spLocks noGrp="1"/>
          </p:cNvSpPr>
          <p:nvPr>
            <p:ph type="sldImg"/>
          </p:nvPr>
        </p:nvSpPr>
        <p:spPr>
          <a:xfrm>
            <a:off x="381240" y="685800"/>
            <a:ext cx="6095520" cy="3428640"/>
          </a:xfrm>
          <a:prstGeom prst="rect">
            <a:avLst/>
          </a:prstGeom>
        </p:spPr>
      </p:sp>
      <p:sp>
        <p:nvSpPr>
          <p:cNvPr id="1394" name="PlaceHolder 2"/>
          <p:cNvSpPr>
            <a:spLocks noGrp="1"/>
          </p:cNvSpPr>
          <p:nvPr>
            <p:ph type="body"/>
          </p:nvPr>
        </p:nvSpPr>
        <p:spPr>
          <a:xfrm>
            <a:off x="685800" y="4343400"/>
            <a:ext cx="5486040" cy="4114440"/>
          </a:xfrm>
          <a:prstGeom prst="rect">
            <a:avLst/>
          </a:prstGeom>
        </p:spPr>
        <p:txBody>
          <a:bodyPr tIns="91440" bIns="91440" anchor="ctr">
            <a:noAutofit/>
          </a:bodyPr>
          <a:p>
            <a:pPr>
              <a:lnSpc>
                <a:spcPct val="100000"/>
              </a:lnSpc>
            </a:pPr>
            <a:r>
              <a:rPr b="0" lang="en-US" sz="1400" spc="-1" strike="noStrike">
                <a:solidFill>
                  <a:srgbClr val="000000"/>
                </a:solidFill>
                <a:latin typeface="Calibri"/>
                <a:ea typeface="Calibri"/>
              </a:rPr>
              <a:t>For those customers where Ansible is now core strategic platform for their business, we are releasing Red Hat Ansible Engine.</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000000"/>
                </a:solidFill>
                <a:latin typeface="Calibri"/>
                <a:ea typeface="Calibri"/>
              </a:rPr>
              <a:t>Red Hat Ansible Engine</a:t>
            </a:r>
            <a:r>
              <a:rPr b="0" lang="en-US" sz="1400" spc="-1" strike="noStrike">
                <a:solidFill>
                  <a:srgbClr val="000000"/>
                </a:solidFill>
                <a:latin typeface="Calibri"/>
                <a:ea typeface="Calibri"/>
              </a:rPr>
              <a:t>, a new offering designed to bring the enterprise-grade global support that Red Hat is known for to the popular Ansible automation community project.  You can now access the tools/innovations available from Ansible in a hardened, enterprise-grade manner.</a:t>
            </a:r>
            <a:endParaRPr b="0" lang="en-US" sz="14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PlaceHolder 1"/>
          <p:cNvSpPr>
            <a:spLocks noGrp="1"/>
          </p:cNvSpPr>
          <p:nvPr>
            <p:ph type="sldImg"/>
          </p:nvPr>
        </p:nvSpPr>
        <p:spPr>
          <a:xfrm>
            <a:off x="380880" y="685800"/>
            <a:ext cx="6095520" cy="3428640"/>
          </a:xfrm>
          <a:prstGeom prst="rect">
            <a:avLst/>
          </a:prstGeom>
        </p:spPr>
      </p:sp>
      <p:sp>
        <p:nvSpPr>
          <p:cNvPr id="1396"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139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17FC93C0-02E9-4BDF-B4DC-3CB309278C86}"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8" name="PlaceHolder 1"/>
          <p:cNvSpPr>
            <a:spLocks noGrp="1"/>
          </p:cNvSpPr>
          <p:nvPr>
            <p:ph type="sldImg"/>
          </p:nvPr>
        </p:nvSpPr>
        <p:spPr>
          <a:xfrm>
            <a:off x="380880" y="685800"/>
            <a:ext cx="6095520" cy="3428640"/>
          </a:xfrm>
          <a:prstGeom prst="rect">
            <a:avLst/>
          </a:prstGeom>
        </p:spPr>
      </p:sp>
      <p:sp>
        <p:nvSpPr>
          <p:cNvPr id="139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US" sz="1200" spc="-1" strike="noStrike">
                <a:solidFill>
                  <a:srgbClr val="000000"/>
                </a:solidFill>
                <a:latin typeface="Calibri"/>
                <a:ea typeface="Calibri"/>
              </a:rPr>
              <a:t>“</a:t>
            </a:r>
            <a:r>
              <a:rPr b="0" lang="en-US" sz="1200" spc="-1" strike="noStrike">
                <a:solidFill>
                  <a:srgbClr val="000000"/>
                </a:solidFill>
                <a:latin typeface="Calibri"/>
                <a:ea typeface="Calibri"/>
              </a:rPr>
              <a:t>Platforms” are simply network operating systems in the Ansible enablement space. As of Ansible 2.4, there are 33 networking platforms enabled.</a:t>
            </a:r>
            <a:endParaRPr b="0" lang="en-US" sz="1200" spc="-1" strike="noStrike">
              <a:latin typeface="Arial"/>
            </a:endParaRPr>
          </a:p>
        </p:txBody>
      </p:sp>
      <p:sp>
        <p:nvSpPr>
          <p:cNvPr id="1400" name="TextShape 3"/>
          <p:cNvSpPr txBox="1"/>
          <p:nvPr/>
        </p:nvSpPr>
        <p:spPr>
          <a:xfrm>
            <a:off x="3884760" y="8685360"/>
            <a:ext cx="2971440" cy="456840"/>
          </a:xfrm>
          <a:prstGeom prst="rect">
            <a:avLst/>
          </a:prstGeom>
          <a:noFill/>
          <a:ln>
            <a:noFill/>
          </a:ln>
        </p:spPr>
        <p:txBody>
          <a:bodyPr anchor="b">
            <a:noAutofit/>
          </a:bodyPr>
          <a:p>
            <a:pPr algn="r">
              <a:lnSpc>
                <a:spcPct val="100000"/>
              </a:lnSpc>
            </a:pPr>
            <a:fld id="{B2EF6575-1D6E-4210-B724-6E17951FD334}"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PlaceHolder 1"/>
          <p:cNvSpPr>
            <a:spLocks noGrp="1"/>
          </p:cNvSpPr>
          <p:nvPr>
            <p:ph type="sldImg"/>
          </p:nvPr>
        </p:nvSpPr>
        <p:spPr>
          <a:xfrm>
            <a:off x="380880" y="685800"/>
            <a:ext cx="6095520" cy="3428640"/>
          </a:xfrm>
          <a:prstGeom prst="rect">
            <a:avLst/>
          </a:prstGeom>
        </p:spPr>
      </p:sp>
      <p:sp>
        <p:nvSpPr>
          <p:cNvPr id="1402"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US" sz="1200" spc="-1" strike="noStrike">
                <a:solidFill>
                  <a:srgbClr val="000000"/>
                </a:solidFill>
                <a:latin typeface="Calibri"/>
                <a:ea typeface="Calibri"/>
              </a:rPr>
              <a:t>So how does it all work behind the scenes? Managing network devices is a little bit different compared to servers, since there’s no runtime environment and filesystem available for Ansible to use on the network device. Therefore, most all the work must be done by the Ansible module specific to the network hardware. In a server environment, when an Ansible playbook is run, all the files required are coped to the device temp directory, executed, and then all temporary files are erased. On network devices, the module sends “virtual” human CLI commands, and then waits for standard output back from the network device to display back to the user via the playbook. Given there’s nothing executed locally on the network device, modules are extremely important for network devices to be enabled with Ansible.</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Calibri"/>
                <a:ea typeface="Calibri"/>
              </a:rPr>
              <a:t>Modules: </a:t>
            </a:r>
            <a:r>
              <a:rPr b="0" lang="en-US" sz="1000" spc="-1" strike="noStrike">
                <a:solidFill>
                  <a:srgbClr val="000000"/>
                </a:solidFill>
                <a:latin typeface="Open Sans"/>
                <a:ea typeface="Open Sans"/>
              </a:rPr>
              <a:t>required for most networking</a:t>
            </a:r>
            <a:endParaRPr b="0" lang="en-US" sz="1000" spc="-1" strike="noStrike">
              <a:latin typeface="Arial"/>
            </a:endParaRPr>
          </a:p>
          <a:p>
            <a:pPr>
              <a:lnSpc>
                <a:spcPct val="100000"/>
              </a:lnSpc>
            </a:pPr>
            <a:r>
              <a:rPr b="0" lang="en-US" sz="1200" spc="-1" strike="noStrike">
                <a:solidFill>
                  <a:srgbClr val="000000"/>
                </a:solidFill>
                <a:latin typeface="Calibri"/>
                <a:ea typeface="Calibri"/>
              </a:rPr>
              <a:t>Control Node: </a:t>
            </a:r>
            <a:r>
              <a:rPr b="0" lang="en-US" sz="1000" spc="-1" strike="noStrike">
                <a:solidFill>
                  <a:srgbClr val="000000"/>
                </a:solidFill>
                <a:latin typeface="Open Sans"/>
                <a:ea typeface="Open Sans"/>
              </a:rPr>
              <a:t>Requires: Python 2.6 or greater</a:t>
            </a:r>
            <a:endParaRPr b="0" lang="en-US" sz="1000" spc="-1" strike="noStrike">
              <a:latin typeface="Arial"/>
            </a:endParaRPr>
          </a:p>
          <a:p>
            <a:pPr>
              <a:lnSpc>
                <a:spcPct val="100000"/>
              </a:lnSpc>
            </a:pPr>
            <a:r>
              <a:rPr b="0" lang="en-US" sz="1200" spc="-1" strike="noStrike">
                <a:solidFill>
                  <a:srgbClr val="000000"/>
                </a:solidFill>
                <a:latin typeface="Calibri"/>
                <a:ea typeface="Calibri"/>
              </a:rPr>
              <a:t>Inventory examples:</a:t>
            </a:r>
            <a:r>
              <a:rPr b="0" lang="en-US" sz="1000" spc="-1" strike="noStrike">
                <a:solidFill>
                  <a:srgbClr val="000000"/>
                </a:solidFill>
                <a:latin typeface="Open Sans"/>
                <a:ea typeface="Open Sans"/>
              </a:rPr>
              <a:t> Switches, Routers, Firewalls, Servers, VMs, Containers, Cloud Devices, etc.</a:t>
            </a:r>
            <a:endParaRPr b="0" lang="en-US" sz="1000" spc="-1" strike="noStrike">
              <a:latin typeface="Arial"/>
            </a:endParaRPr>
          </a:p>
        </p:txBody>
      </p:sp>
      <p:sp>
        <p:nvSpPr>
          <p:cNvPr id="140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7793755D-CFED-4342-8BBB-47C875CDD671}"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4" name="PlaceHolder 1"/>
          <p:cNvSpPr>
            <a:spLocks noGrp="1"/>
          </p:cNvSpPr>
          <p:nvPr>
            <p:ph type="sldImg"/>
          </p:nvPr>
        </p:nvSpPr>
        <p:spPr>
          <a:xfrm>
            <a:off x="380880" y="685800"/>
            <a:ext cx="6095520" cy="3428640"/>
          </a:xfrm>
          <a:prstGeom prst="rect">
            <a:avLst/>
          </a:prstGeom>
        </p:spPr>
      </p:sp>
      <p:sp>
        <p:nvSpPr>
          <p:cNvPr id="1405"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US" sz="1200" spc="-1" strike="noStrike">
                <a:solidFill>
                  <a:srgbClr val="000000"/>
                </a:solidFill>
                <a:latin typeface="Calibri"/>
                <a:ea typeface="Calibri"/>
              </a:rPr>
              <a:t>So how does Ansible actually work?</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Calibri"/>
                <a:ea typeface="Calibri"/>
              </a:rPr>
              <a:t>The Users make everything possible — they can be Network Engineers or Network Operators that write the Ansible playbooks and then feed them into the Ansible Automation Engine for execution.</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Calibri"/>
                <a:ea typeface="Calibri"/>
              </a:rPr>
              <a:t>The Automation Engine contains four key subsystems:</a:t>
            </a:r>
            <a:endParaRPr b="0" lang="en-US" sz="1200" spc="-1" strike="noStrike">
              <a:latin typeface="Arial"/>
            </a:endParaRPr>
          </a:p>
          <a:p>
            <a:pPr marL="228600" indent="-228240">
              <a:lnSpc>
                <a:spcPct val="100000"/>
              </a:lnSpc>
              <a:buClr>
                <a:srgbClr val="000000"/>
              </a:buClr>
              <a:buFont typeface="Calibri"/>
              <a:buAutoNum type="arabicParenR"/>
            </a:pPr>
            <a:r>
              <a:rPr b="0" lang="en-US" sz="1200" spc="-1" strike="noStrike">
                <a:solidFill>
                  <a:srgbClr val="000000"/>
                </a:solidFill>
                <a:latin typeface="Calibri"/>
                <a:ea typeface="Calibri"/>
              </a:rPr>
              <a:t>Inventory – A collection of endpoints being managed. For example they can be switches, firewalls, routers, servers, virtual machines, cloud devices, containers, etc. As long as the instances can be connected to via an API, SSH, or WinRM, they can be managed by Ansible’s inventory.</a:t>
            </a:r>
            <a:endParaRPr b="0" lang="en-US" sz="1200" spc="-1" strike="noStrike">
              <a:latin typeface="Arial"/>
            </a:endParaRPr>
          </a:p>
          <a:p>
            <a:pPr marL="228600" indent="-228240">
              <a:lnSpc>
                <a:spcPct val="100000"/>
              </a:lnSpc>
              <a:buClr>
                <a:srgbClr val="000000"/>
              </a:buClr>
              <a:buFont typeface="Calibri"/>
              <a:buAutoNum type="arabicParenR"/>
            </a:pPr>
            <a:r>
              <a:rPr b="0" lang="en-US" sz="1200" spc="-1" strike="noStrike">
                <a:solidFill>
                  <a:srgbClr val="000000"/>
                </a:solidFill>
                <a:latin typeface="Calibri"/>
                <a:ea typeface="Calibri"/>
              </a:rPr>
              <a:t>Modules – An integral piece for network infrastructure enablement – modules control system resources, services, packages, files, or handle executing system commands. Not a lot of significant changes were made to the underlying Ansible code to enable networking devices, but instead focus was put on enabling folks like Arista to leverage platform-specific features and functionality through the development of their Ansible modules. Currently Ansible includes over 750 modules and of those over 175 are network-related. There are thousands more available in the community. Whatever you’re trying to automate, changes are that there are already modules available for use today.</a:t>
            </a:r>
            <a:endParaRPr b="0" lang="en-US" sz="1200" spc="-1" strike="noStrike">
              <a:latin typeface="Arial"/>
            </a:endParaRPr>
          </a:p>
          <a:p>
            <a:pPr marL="228600" indent="-228240">
              <a:lnSpc>
                <a:spcPct val="100000"/>
              </a:lnSpc>
              <a:buClr>
                <a:srgbClr val="000000"/>
              </a:buClr>
              <a:buFont typeface="Calibri"/>
              <a:buAutoNum type="arabicParenR"/>
            </a:pPr>
            <a:r>
              <a:rPr b="0" lang="en-US" sz="1200" spc="-1" strike="noStrike">
                <a:solidFill>
                  <a:srgbClr val="000000"/>
                </a:solidFill>
                <a:latin typeface="Calibri"/>
                <a:ea typeface="Calibri"/>
              </a:rPr>
              <a:t>API – This is the internal python API for Ansible, not to be confused with the RESTful API with Tower, which is separate. The internal Ansible API is used for the support of the Ansible command line tools, and not intended for direct consumption.</a:t>
            </a:r>
            <a:endParaRPr b="0" lang="en-US" sz="1200" spc="-1" strike="noStrike">
              <a:latin typeface="Arial"/>
            </a:endParaRPr>
          </a:p>
          <a:p>
            <a:pPr marL="228600" indent="-228240">
              <a:lnSpc>
                <a:spcPct val="100000"/>
              </a:lnSpc>
              <a:buClr>
                <a:srgbClr val="000000"/>
              </a:buClr>
              <a:buFont typeface="Calibri"/>
              <a:buAutoNum type="arabicParenR"/>
            </a:pPr>
            <a:r>
              <a:rPr b="0" lang="en-US" sz="1200" spc="-1" strike="noStrike">
                <a:solidFill>
                  <a:srgbClr val="000000"/>
                </a:solidFill>
                <a:latin typeface="Calibri"/>
                <a:ea typeface="Calibri"/>
              </a:rPr>
              <a:t>Plugins – Pieces of code that augment Ansible’s core functionality. For example: Action plugins are front ends to modules, Strategy plugins control the flow of a play and execution logic, Connections plugins define how to communicate with inventory hosts like WinRM, SSH, Docker exec. There are many more and you can easily write your own.</a:t>
            </a:r>
            <a:endParaRPr b="0" lang="en-US" sz="1200" spc="-1" strike="noStrike">
              <a:latin typeface="Arial"/>
            </a:endParaRPr>
          </a:p>
          <a:p>
            <a:pPr>
              <a:lnSpc>
                <a:spcPct val="100000"/>
              </a:lnSpc>
            </a:pPr>
            <a:endParaRPr b="0" lang="en-US" sz="1200" spc="-1" strike="noStrike">
              <a:latin typeface="Arial"/>
            </a:endParaRPr>
          </a:p>
        </p:txBody>
      </p:sp>
      <p:sp>
        <p:nvSpPr>
          <p:cNvPr id="140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99433B4D-0CC2-4EE3-A9F3-3342EFF9CA4E}"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7" name="PlaceHolder 1"/>
          <p:cNvSpPr>
            <a:spLocks noGrp="1"/>
          </p:cNvSpPr>
          <p:nvPr>
            <p:ph type="sldImg"/>
          </p:nvPr>
        </p:nvSpPr>
        <p:spPr>
          <a:xfrm>
            <a:off x="381240" y="685800"/>
            <a:ext cx="6095520" cy="3428640"/>
          </a:xfrm>
          <a:prstGeom prst="rect">
            <a:avLst/>
          </a:prstGeom>
        </p:spPr>
      </p:sp>
      <p:sp>
        <p:nvSpPr>
          <p:cNvPr id="1378" name="PlaceHolder 2"/>
          <p:cNvSpPr>
            <a:spLocks noGrp="1"/>
          </p:cNvSpPr>
          <p:nvPr>
            <p:ph type="body"/>
          </p:nvPr>
        </p:nvSpPr>
        <p:spPr>
          <a:xfrm>
            <a:off x="685800" y="4343400"/>
            <a:ext cx="5486040" cy="4114440"/>
          </a:xfrm>
          <a:prstGeom prst="rect">
            <a:avLst/>
          </a:prstGeom>
        </p:spPr>
        <p:txBody>
          <a:bodyPr tIns="91440" bIns="91440" anchor="ctr">
            <a:noAutofit/>
          </a:bodyPr>
          <a:p>
            <a:pPr>
              <a:lnSpc>
                <a:spcPct val="100000"/>
              </a:lnSpc>
            </a:pPr>
            <a:r>
              <a:rPr b="0" lang="en-US" sz="900" spc="-1" strike="noStrike">
                <a:solidFill>
                  <a:srgbClr val="000000"/>
                </a:solidFill>
                <a:latin typeface="Calibri"/>
                <a:ea typeface="Calibri"/>
              </a:rPr>
              <a:t>SOURCE:  Look Beyond Network Vendors for Network Innovation</a:t>
            </a:r>
            <a:r>
              <a:rPr b="0" lang="en-US" sz="900" spc="-1" strike="noStrike">
                <a:solidFill>
                  <a:srgbClr val="000000"/>
                </a:solidFill>
                <a:latin typeface="Calibri"/>
                <a:ea typeface="Calibri"/>
              </a:rPr>
              <a:t>	</a:t>
            </a:r>
            <a:r>
              <a:rPr b="0" lang="en-US" sz="900" spc="-1" strike="noStrike">
                <a:solidFill>
                  <a:srgbClr val="000000"/>
                </a:solidFill>
                <a:latin typeface="Calibri"/>
                <a:ea typeface="Calibri"/>
              </a:rPr>
              <a:t>	</a:t>
            </a:r>
            <a:r>
              <a:rPr b="0" lang="en-US" sz="900" spc="-1" strike="noStrike">
                <a:solidFill>
                  <a:srgbClr val="000000"/>
                </a:solidFill>
                <a:latin typeface="Calibri"/>
                <a:ea typeface="Calibri"/>
              </a:rPr>
              <a:t>	</a:t>
            </a:r>
            <a:r>
              <a:rPr b="0" lang="en-US" sz="900" spc="-1" strike="noStrike">
                <a:solidFill>
                  <a:srgbClr val="000000"/>
                </a:solidFill>
                <a:latin typeface="Calibri"/>
                <a:ea typeface="Calibri"/>
              </a:rPr>
              <a:t>	</a:t>
            </a:r>
            <a:endParaRPr b="0" lang="en-US" sz="900" spc="-1" strike="noStrike">
              <a:latin typeface="Arial"/>
            </a:endParaRPr>
          </a:p>
          <a:p>
            <a:pPr>
              <a:lnSpc>
                <a:spcPct val="100000"/>
              </a:lnSpc>
            </a:pPr>
            <a:r>
              <a:rPr b="1" lang="en-US" sz="900" spc="-1" strike="noStrike">
                <a:solidFill>
                  <a:srgbClr val="000000"/>
                </a:solidFill>
                <a:latin typeface="Calibri"/>
                <a:ea typeface="Calibri"/>
              </a:rPr>
              <a:t>Published: </a:t>
            </a:r>
            <a:r>
              <a:rPr b="0" lang="en-US" sz="900" spc="-1" strike="noStrike">
                <a:solidFill>
                  <a:srgbClr val="000000"/>
                </a:solidFill>
                <a:latin typeface="Calibri"/>
                <a:ea typeface="Calibri"/>
              </a:rPr>
              <a:t>23 January 2018 </a:t>
            </a:r>
            <a:r>
              <a:rPr b="1" lang="en-US" sz="900" spc="-1" strike="noStrike">
                <a:solidFill>
                  <a:srgbClr val="000000"/>
                </a:solidFill>
                <a:latin typeface="Calibri"/>
                <a:ea typeface="Calibri"/>
              </a:rPr>
              <a:t>ID: </a:t>
            </a:r>
            <a:r>
              <a:rPr b="0" lang="en-US" sz="900" spc="-1" strike="noStrike">
                <a:solidFill>
                  <a:srgbClr val="000000"/>
                </a:solidFill>
                <a:latin typeface="Calibri"/>
                <a:ea typeface="Calibri"/>
              </a:rPr>
              <a:t>G00349636 </a:t>
            </a:r>
            <a:r>
              <a:rPr b="1" lang="en-US" sz="900" spc="-1" strike="noStrike">
                <a:solidFill>
                  <a:srgbClr val="000000"/>
                </a:solidFill>
                <a:latin typeface="Calibri"/>
                <a:ea typeface="Calibri"/>
              </a:rPr>
              <a:t>Analyst(s): </a:t>
            </a:r>
            <a:r>
              <a:rPr b="0" lang="en-US" sz="900" spc="-1" strike="noStrike">
                <a:solidFill>
                  <a:srgbClr val="000000"/>
                </a:solidFill>
                <a:latin typeface="Calibri"/>
                <a:ea typeface="Calibri"/>
              </a:rPr>
              <a:t>Andrew Lerner</a:t>
            </a:r>
            <a:endParaRPr b="0" lang="en-US" sz="9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PlaceHolder 1"/>
          <p:cNvSpPr>
            <a:spLocks noGrp="1"/>
          </p:cNvSpPr>
          <p:nvPr>
            <p:ph type="sldImg"/>
          </p:nvPr>
        </p:nvSpPr>
        <p:spPr>
          <a:xfrm>
            <a:off x="380880" y="685800"/>
            <a:ext cx="6095520" cy="3428640"/>
          </a:xfrm>
          <a:prstGeom prst="rect">
            <a:avLst/>
          </a:prstGeom>
        </p:spPr>
      </p:sp>
      <p:sp>
        <p:nvSpPr>
          <p:cNvPr id="1408"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140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36FF826A-4764-4D53-B73D-3CE5CDB42BE8}"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PlaceHolder 1"/>
          <p:cNvSpPr>
            <a:spLocks noGrp="1"/>
          </p:cNvSpPr>
          <p:nvPr>
            <p:ph type="sldImg"/>
          </p:nvPr>
        </p:nvSpPr>
        <p:spPr>
          <a:xfrm>
            <a:off x="380880" y="685800"/>
            <a:ext cx="6095520" cy="3428640"/>
          </a:xfrm>
          <a:prstGeom prst="rect">
            <a:avLst/>
          </a:prstGeom>
        </p:spPr>
      </p:sp>
      <p:sp>
        <p:nvSpPr>
          <p:cNvPr id="1411"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141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90AC92B5-26A2-43C2-989B-6393CB68D78F}"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PlaceHolder 1"/>
          <p:cNvSpPr>
            <a:spLocks noGrp="1"/>
          </p:cNvSpPr>
          <p:nvPr>
            <p:ph type="sldImg"/>
          </p:nvPr>
        </p:nvSpPr>
        <p:spPr>
          <a:xfrm>
            <a:off x="380880" y="685800"/>
            <a:ext cx="6095520" cy="3428640"/>
          </a:xfrm>
          <a:prstGeom prst="rect">
            <a:avLst/>
          </a:prstGeom>
        </p:spPr>
      </p:sp>
      <p:sp>
        <p:nvSpPr>
          <p:cNvPr id="1414"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141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DCB8331A-7118-4388-BEAF-B1A2850EDFA9}"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6" name="PlaceHolder 1"/>
          <p:cNvSpPr>
            <a:spLocks noGrp="1"/>
          </p:cNvSpPr>
          <p:nvPr>
            <p:ph type="sldImg"/>
          </p:nvPr>
        </p:nvSpPr>
        <p:spPr>
          <a:xfrm>
            <a:off x="380880" y="685800"/>
            <a:ext cx="6095520" cy="3428640"/>
          </a:xfrm>
          <a:prstGeom prst="rect">
            <a:avLst/>
          </a:prstGeom>
        </p:spPr>
      </p:sp>
      <p:sp>
        <p:nvSpPr>
          <p:cNvPr id="1417"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141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8E7EAE04-9F26-4D30-81DF-F6E0A876B4CD}"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PlaceHolder 1"/>
          <p:cNvSpPr>
            <a:spLocks noGrp="1"/>
          </p:cNvSpPr>
          <p:nvPr>
            <p:ph type="sldImg"/>
          </p:nvPr>
        </p:nvSpPr>
        <p:spPr>
          <a:xfrm>
            <a:off x="380880" y="685800"/>
            <a:ext cx="6095520" cy="3428640"/>
          </a:xfrm>
          <a:prstGeom prst="rect">
            <a:avLst/>
          </a:prstGeom>
        </p:spPr>
      </p:sp>
      <p:sp>
        <p:nvSpPr>
          <p:cNvPr id="1420"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1421" name="TextShape 3"/>
          <p:cNvSpPr txBox="1"/>
          <p:nvPr/>
        </p:nvSpPr>
        <p:spPr>
          <a:xfrm>
            <a:off x="3884760" y="8685360"/>
            <a:ext cx="2971440" cy="456840"/>
          </a:xfrm>
          <a:prstGeom prst="rect">
            <a:avLst/>
          </a:prstGeom>
          <a:noFill/>
          <a:ln>
            <a:noFill/>
          </a:ln>
        </p:spPr>
        <p:txBody>
          <a:bodyPr anchor="b">
            <a:noAutofit/>
          </a:bodyPr>
          <a:p>
            <a:pPr algn="r">
              <a:lnSpc>
                <a:spcPct val="100000"/>
              </a:lnSpc>
            </a:pPr>
            <a:fld id="{B431FD53-89FB-460A-A779-A44C8F514BB3}"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2" name="PlaceHolder 1"/>
          <p:cNvSpPr>
            <a:spLocks noGrp="1"/>
          </p:cNvSpPr>
          <p:nvPr>
            <p:ph type="sldImg"/>
          </p:nvPr>
        </p:nvSpPr>
        <p:spPr>
          <a:xfrm>
            <a:off x="381240" y="685800"/>
            <a:ext cx="6095520" cy="3428640"/>
          </a:xfrm>
          <a:prstGeom prst="rect">
            <a:avLst/>
          </a:prstGeom>
        </p:spPr>
      </p:sp>
      <p:sp>
        <p:nvSpPr>
          <p:cNvPr id="1423" name="PlaceHolder 2"/>
          <p:cNvSpPr>
            <a:spLocks noGrp="1"/>
          </p:cNvSpPr>
          <p:nvPr>
            <p:ph type="body"/>
          </p:nvPr>
        </p:nvSpPr>
        <p:spPr>
          <a:xfrm>
            <a:off x="685800" y="4343400"/>
            <a:ext cx="5486040" cy="4114440"/>
          </a:xfrm>
          <a:prstGeom prst="rect">
            <a:avLst/>
          </a:prstGeom>
        </p:spPr>
        <p:txBody>
          <a:bodyPr tIns="91440" bIns="91440" anchor="ctr">
            <a:noAutofit/>
          </a:bodyPr>
          <a:p>
            <a:pPr>
              <a:lnSpc>
                <a:spcPct val="115000"/>
              </a:lnSpc>
              <a:spcBef>
                <a:spcPts val="601"/>
              </a:spcBef>
            </a:pPr>
            <a:r>
              <a:rPr b="1" lang="en-US" sz="1400" spc="-1" strike="noStrike">
                <a:solidFill>
                  <a:srgbClr val="000000"/>
                </a:solidFill>
                <a:latin typeface="Calibri"/>
                <a:ea typeface="Calibri"/>
              </a:rPr>
              <a:t>SCALE </a:t>
            </a:r>
            <a:endParaRPr b="0" lang="en-US" sz="1400" spc="-1" strike="noStrike">
              <a:latin typeface="Arial"/>
            </a:endParaRPr>
          </a:p>
          <a:p>
            <a:pPr marL="457200" indent="-317160">
              <a:lnSpc>
                <a:spcPct val="115000"/>
              </a:lnSpc>
              <a:spcBef>
                <a:spcPts val="601"/>
              </a:spcBef>
              <a:buClr>
                <a:srgbClr val="000000"/>
              </a:buClr>
              <a:buFont typeface="Arial"/>
              <a:buChar char="●"/>
            </a:pPr>
            <a:r>
              <a:rPr b="0" lang="en-US" sz="1400" spc="-1" strike="noStrike">
                <a:solidFill>
                  <a:srgbClr val="000000"/>
                </a:solidFill>
                <a:latin typeface="Calibri"/>
                <a:ea typeface="Calibri"/>
              </a:rPr>
              <a:t>INSTANCE GROUPS, Guarantee automation capacity for user organizations</a:t>
            </a:r>
            <a:endParaRPr b="0" lang="en-US" sz="1400" spc="-1" strike="noStrike">
              <a:latin typeface="Arial"/>
            </a:endParaRPr>
          </a:p>
          <a:p>
            <a:pPr marL="457200" indent="-317160">
              <a:lnSpc>
                <a:spcPct val="115000"/>
              </a:lnSpc>
              <a:buClr>
                <a:srgbClr val="000000"/>
              </a:buClr>
              <a:buFont typeface="Arial"/>
              <a:buChar char="●"/>
            </a:pPr>
            <a:r>
              <a:rPr b="0" lang="en-US" sz="1400" spc="-1" strike="noStrike">
                <a:solidFill>
                  <a:srgbClr val="000000"/>
                </a:solidFill>
                <a:latin typeface="Calibri"/>
                <a:ea typeface="Calibri"/>
              </a:rPr>
              <a:t>ISOLATED NODES, Move execution to remote and/or partially-disconnected networks</a:t>
            </a:r>
            <a:endParaRPr b="0" lang="en-US" sz="1400" spc="-1" strike="noStrike">
              <a:latin typeface="Arial"/>
            </a:endParaRPr>
          </a:p>
          <a:p>
            <a:pPr marL="457200" indent="-317160">
              <a:lnSpc>
                <a:spcPct val="115000"/>
              </a:lnSpc>
              <a:buClr>
                <a:srgbClr val="000000"/>
              </a:buClr>
              <a:buFont typeface="Arial"/>
              <a:buChar char="●"/>
            </a:pPr>
            <a:r>
              <a:rPr b="0" lang="en-US" sz="1400" spc="-1" strike="noStrike">
                <a:solidFill>
                  <a:srgbClr val="000000"/>
                </a:solidFill>
                <a:latin typeface="Calibri"/>
                <a:ea typeface="Calibri"/>
              </a:rPr>
              <a:t>FACT UPDATES, Re-vamped fact scanning and caching, and they directly access from Playbook runs</a:t>
            </a:r>
            <a:endParaRPr b="0" lang="en-US" sz="1400" spc="-1" strike="noStrike">
              <a:latin typeface="Arial"/>
            </a:endParaRPr>
          </a:p>
          <a:p>
            <a:pPr>
              <a:lnSpc>
                <a:spcPct val="115000"/>
              </a:lnSpc>
              <a:spcBef>
                <a:spcPts val="601"/>
              </a:spcBef>
            </a:pPr>
            <a:r>
              <a:rPr b="1" lang="en-US" sz="1400" spc="-1" strike="noStrike">
                <a:solidFill>
                  <a:srgbClr val="000000"/>
                </a:solidFill>
                <a:latin typeface="Calibri"/>
                <a:ea typeface="Calibri"/>
              </a:rPr>
              <a:t>MANAGE </a:t>
            </a:r>
            <a:endParaRPr b="0" lang="en-US" sz="1400" spc="-1" strike="noStrike">
              <a:latin typeface="Arial"/>
            </a:endParaRPr>
          </a:p>
          <a:p>
            <a:pPr marL="457200" indent="-317160">
              <a:lnSpc>
                <a:spcPct val="115000"/>
              </a:lnSpc>
              <a:spcBef>
                <a:spcPts val="601"/>
              </a:spcBef>
              <a:buClr>
                <a:srgbClr val="000000"/>
              </a:buClr>
              <a:buFont typeface="Arial"/>
              <a:buChar char="●"/>
            </a:pPr>
            <a:r>
              <a:rPr b="0" lang="en-US" sz="1400" spc="-1" strike="noStrike">
                <a:solidFill>
                  <a:srgbClr val="000000"/>
                </a:solidFill>
                <a:latin typeface="Calibri"/>
                <a:ea typeface="Calibri"/>
              </a:rPr>
              <a:t>SMART INVENTORY GROUPS, from any custom set of facts.</a:t>
            </a:r>
            <a:endParaRPr b="0" lang="en-US" sz="1400" spc="-1" strike="noStrike">
              <a:latin typeface="Arial"/>
            </a:endParaRPr>
          </a:p>
          <a:p>
            <a:pPr marL="457200" indent="-317160">
              <a:lnSpc>
                <a:spcPct val="115000"/>
              </a:lnSpc>
              <a:buClr>
                <a:srgbClr val="000000"/>
              </a:buClr>
              <a:buFont typeface="Arial"/>
              <a:buChar char="●"/>
            </a:pPr>
            <a:r>
              <a:rPr b="0" lang="en-US" sz="1400" spc="-1" strike="noStrike">
                <a:solidFill>
                  <a:srgbClr val="000000"/>
                </a:solidFill>
                <a:latin typeface="Calibri"/>
                <a:ea typeface="Calibri"/>
              </a:rPr>
              <a:t>DEEPER RED HAT INSIGHTS INTEGRATION, predictive analytics</a:t>
            </a:r>
            <a:endParaRPr b="0" lang="en-US" sz="1400" spc="-1" strike="noStrike">
              <a:latin typeface="Arial"/>
            </a:endParaRPr>
          </a:p>
          <a:p>
            <a:pPr marL="457200" indent="-317160">
              <a:lnSpc>
                <a:spcPct val="115000"/>
              </a:lnSpc>
              <a:buClr>
                <a:srgbClr val="000000"/>
              </a:buClr>
              <a:buFont typeface="Arial"/>
              <a:buChar char="●"/>
            </a:pPr>
            <a:r>
              <a:rPr b="0" lang="en-US" sz="1400" spc="-1" strike="noStrike">
                <a:solidFill>
                  <a:srgbClr val="000000"/>
                </a:solidFill>
                <a:latin typeface="Calibri"/>
                <a:ea typeface="Calibri"/>
              </a:rPr>
              <a:t>SCM-CONTROLLED INVENTORY</a:t>
            </a:r>
            <a:endParaRPr b="0" lang="en-US" sz="1400" spc="-1" strike="noStrike">
              <a:latin typeface="Arial"/>
            </a:endParaRPr>
          </a:p>
          <a:p>
            <a:pPr>
              <a:lnSpc>
                <a:spcPct val="115000"/>
              </a:lnSpc>
              <a:spcBef>
                <a:spcPts val="601"/>
              </a:spcBef>
            </a:pPr>
            <a:r>
              <a:rPr b="1" lang="en-US" sz="1400" spc="-1" strike="noStrike">
                <a:solidFill>
                  <a:srgbClr val="000000"/>
                </a:solidFill>
                <a:latin typeface="Calibri"/>
                <a:ea typeface="Calibri"/>
              </a:rPr>
              <a:t>CONNECT </a:t>
            </a:r>
            <a:endParaRPr b="0" lang="en-US" sz="1400" spc="-1" strike="noStrike">
              <a:latin typeface="Arial"/>
            </a:endParaRPr>
          </a:p>
          <a:p>
            <a:pPr marL="457200" indent="-317160">
              <a:lnSpc>
                <a:spcPct val="115000"/>
              </a:lnSpc>
              <a:spcBef>
                <a:spcPts val="601"/>
              </a:spcBef>
              <a:buClr>
                <a:srgbClr val="000000"/>
              </a:buClr>
              <a:buFont typeface="Arial"/>
              <a:buChar char="●"/>
            </a:pPr>
            <a:r>
              <a:rPr b="0" lang="en-US" sz="1400" spc="-1" strike="noStrike">
                <a:solidFill>
                  <a:srgbClr val="000000"/>
                </a:solidFill>
                <a:latin typeface="Calibri"/>
                <a:ea typeface="Calibri"/>
              </a:rPr>
              <a:t>PLUGGABLE CREDENTIALS</a:t>
            </a:r>
            <a:endParaRPr b="0" lang="en-US" sz="1400" spc="-1" strike="noStrike">
              <a:latin typeface="Arial"/>
            </a:endParaRPr>
          </a:p>
          <a:p>
            <a:pPr lvl="1" marL="914400" indent="-317160">
              <a:lnSpc>
                <a:spcPct val="115000"/>
              </a:lnSpc>
              <a:buClr>
                <a:srgbClr val="000000"/>
              </a:buClr>
              <a:buFont typeface="Wingdings 2" charset="2"/>
              <a:buChar char=""/>
            </a:pPr>
            <a:r>
              <a:rPr b="0" lang="en-US" sz="1400" spc="-1" strike="noStrike">
                <a:solidFill>
                  <a:srgbClr val="000000"/>
                </a:solidFill>
                <a:latin typeface="Calibri"/>
                <a:ea typeface="Calibri"/>
              </a:rPr>
              <a:t>Tower credentials can source secrets from other systems (i.e. CyberArk, etc.), and they are accessible from custom inventory scripts</a:t>
            </a:r>
            <a:endParaRPr b="0" lang="en-US" sz="1400" spc="-1" strike="noStrike">
              <a:latin typeface="Arial"/>
            </a:endParaRPr>
          </a:p>
          <a:p>
            <a:pPr lvl="1" marL="914400" indent="-317160">
              <a:lnSpc>
                <a:spcPct val="115000"/>
              </a:lnSpc>
              <a:buClr>
                <a:srgbClr val="000000"/>
              </a:buClr>
              <a:buFont typeface="Arial"/>
              <a:buChar char="○"/>
            </a:pPr>
            <a:r>
              <a:rPr b="0" lang="en-US" sz="1400" spc="-1" strike="noStrike">
                <a:solidFill>
                  <a:srgbClr val="000000"/>
                </a:solidFill>
                <a:latin typeface="Calibri"/>
                <a:ea typeface="Calibri"/>
              </a:rPr>
              <a:t>NAMED URL ACCESS, Access Jobs via names in API, rather than numbers, which unifies management of numerous Tower systems</a:t>
            </a:r>
            <a:endParaRPr b="0" lang="en-US" sz="1400" spc="-1" strike="noStrike">
              <a:latin typeface="Arial"/>
            </a:endParaRPr>
          </a:p>
          <a:p>
            <a:pPr>
              <a:lnSpc>
                <a:spcPct val="100000"/>
              </a:lnSpc>
              <a:spcBef>
                <a:spcPts val="281"/>
              </a:spcBef>
            </a:pPr>
            <a:endParaRPr b="0" lang="en-US" sz="14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PlaceHolder 1"/>
          <p:cNvSpPr>
            <a:spLocks noGrp="1"/>
          </p:cNvSpPr>
          <p:nvPr>
            <p:ph type="sldImg"/>
          </p:nvPr>
        </p:nvSpPr>
        <p:spPr>
          <a:xfrm>
            <a:off x="381240" y="685800"/>
            <a:ext cx="6095520" cy="3428640"/>
          </a:xfrm>
          <a:prstGeom prst="rect">
            <a:avLst/>
          </a:prstGeom>
        </p:spPr>
      </p:sp>
      <p:sp>
        <p:nvSpPr>
          <p:cNvPr id="1425" name="PlaceHolder 2"/>
          <p:cNvSpPr>
            <a:spLocks noGrp="1"/>
          </p:cNvSpPr>
          <p:nvPr>
            <p:ph type="body"/>
          </p:nvPr>
        </p:nvSpPr>
        <p:spPr>
          <a:xfrm>
            <a:off x="685800" y="4343400"/>
            <a:ext cx="5486040" cy="4114440"/>
          </a:xfrm>
          <a:prstGeom prst="rect">
            <a:avLst/>
          </a:prstGeom>
        </p:spPr>
        <p:txBody>
          <a:bodyPr tIns="91440" bIns="91440" anchor="ctr">
            <a:noAutofit/>
          </a:bodyPr>
          <a:p>
            <a:pPr>
              <a:lnSpc>
                <a:spcPct val="100000"/>
              </a:lnSpc>
            </a:pPr>
            <a:r>
              <a:rPr b="0" lang="en-US" sz="1400" spc="-1" strike="noStrike">
                <a:solidFill>
                  <a:srgbClr val="000000"/>
                </a:solidFill>
                <a:latin typeface="Calibri"/>
                <a:ea typeface="Calibri"/>
              </a:rPr>
              <a:t>Ansible Tower customers can add an Ansible Engine subscription to their Ansible Tower subscription at any time to gain support for the underlying Ansible automation that powers Ansible Tower</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Calibri"/>
                <a:ea typeface="Calibri"/>
              </a:rPr>
              <a:t>Engine - helps you automate </a:t>
            </a:r>
            <a:endParaRPr b="0" lang="en-US" sz="1400" spc="-1" strike="noStrike">
              <a:latin typeface="Arial"/>
            </a:endParaRPr>
          </a:p>
          <a:p>
            <a:pPr>
              <a:lnSpc>
                <a:spcPct val="100000"/>
              </a:lnSpc>
            </a:pPr>
            <a:r>
              <a:rPr b="0" lang="en-US" sz="1400" spc="-1" strike="noStrike">
                <a:solidFill>
                  <a:srgbClr val="000000"/>
                </a:solidFill>
                <a:latin typeface="Calibri"/>
                <a:ea typeface="Calibri"/>
              </a:rPr>
              <a:t>Tower - enables you to operationalize it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Calibri"/>
                <a:ea typeface="Calibri"/>
              </a:rPr>
              <a:t>Now please help me welcome </a:t>
            </a:r>
            <a:endParaRPr b="0" lang="en-US" sz="1400" spc="-1" strike="noStrike">
              <a:latin typeface="Arial"/>
            </a:endParaRPr>
          </a:p>
          <a:p>
            <a:pPr>
              <a:lnSpc>
                <a:spcPct val="100000"/>
              </a:lnSpc>
            </a:pPr>
            <a:r>
              <a:rPr b="0" lang="en-US" sz="1400" spc="-1" strike="noStrike">
                <a:solidFill>
                  <a:srgbClr val="000000"/>
                </a:solidFill>
                <a:latin typeface="Calibri"/>
                <a:ea typeface="Calibri"/>
              </a:rPr>
              <a:t>Peter Sprygada, who I like to call my Ansible Networking CTO, who will discuss now Ansible is changing the game in networking.</a:t>
            </a:r>
            <a:endParaRPr b="0" lang="en-US" sz="14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PlaceHolder 1"/>
          <p:cNvSpPr>
            <a:spLocks noGrp="1"/>
          </p:cNvSpPr>
          <p:nvPr>
            <p:ph type="sldImg"/>
          </p:nvPr>
        </p:nvSpPr>
        <p:spPr>
          <a:xfrm>
            <a:off x="380880" y="685800"/>
            <a:ext cx="6095520" cy="3428640"/>
          </a:xfrm>
          <a:prstGeom prst="rect">
            <a:avLst/>
          </a:prstGeom>
        </p:spPr>
      </p:sp>
      <p:sp>
        <p:nvSpPr>
          <p:cNvPr id="1427"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US" sz="1000" spc="-1" strike="noStrike">
                <a:solidFill>
                  <a:srgbClr val="000000"/>
                </a:solidFill>
                <a:latin typeface="Arial"/>
                <a:ea typeface="Arial"/>
              </a:rPr>
              <a:t>For servers and switches alike </a:t>
            </a:r>
            <a:endParaRPr b="0" lang="en-US" sz="1000" spc="-1" strike="noStrike">
              <a:latin typeface="Arial"/>
            </a:endParaRPr>
          </a:p>
          <a:p>
            <a:pPr>
              <a:lnSpc>
                <a:spcPct val="100000"/>
              </a:lnSpc>
            </a:pPr>
            <a:r>
              <a:rPr b="0" lang="en-US" sz="1000" spc="-1" strike="noStrike">
                <a:solidFill>
                  <a:srgbClr val="000000"/>
                </a:solidFill>
                <a:latin typeface="Arial"/>
                <a:ea typeface="Arial"/>
              </a:rPr>
              <a:t>choose your data source (CMDB, etc)</a:t>
            </a:r>
            <a:endParaRPr b="0" lang="en-US" sz="1000" spc="-1" strike="noStrike">
              <a:latin typeface="Arial"/>
            </a:endParaRPr>
          </a:p>
          <a:p>
            <a:pPr>
              <a:lnSpc>
                <a:spcPct val="100000"/>
              </a:lnSpc>
            </a:pPr>
            <a:r>
              <a:rPr b="0" lang="en-US" sz="1000" spc="-1" strike="noStrike">
                <a:solidFill>
                  <a:srgbClr val="000000"/>
                </a:solidFill>
                <a:latin typeface="Arial"/>
                <a:ea typeface="Arial"/>
              </a:rPr>
              <a:t>Automatic discovery of hardware in parallel </a:t>
            </a:r>
            <a:endParaRPr b="0" lang="en-US" sz="1000" spc="-1" strike="noStrike">
              <a:latin typeface="Arial"/>
            </a:endParaRPr>
          </a:p>
          <a:p>
            <a:pPr>
              <a:lnSpc>
                <a:spcPct val="100000"/>
              </a:lnSpc>
              <a:spcBef>
                <a:spcPts val="360"/>
              </a:spcBef>
            </a:pPr>
            <a:r>
              <a:rPr b="0" lang="en-US" sz="1000" spc="-1" strike="noStrike">
                <a:solidFill>
                  <a:srgbClr val="000000"/>
                </a:solidFill>
                <a:latin typeface="Arial"/>
                <a:ea typeface="Arial"/>
              </a:rPr>
              <a:t>Compare running configs to golden masters on schedules</a:t>
            </a:r>
            <a:endParaRPr b="0" lang="en-US" sz="1000" spc="-1" strike="noStrike">
              <a:latin typeface="Arial"/>
            </a:endParaRPr>
          </a:p>
          <a:p>
            <a:pPr>
              <a:lnSpc>
                <a:spcPct val="100000"/>
              </a:lnSpc>
              <a:spcBef>
                <a:spcPts val="360"/>
              </a:spcBef>
            </a:pPr>
            <a:r>
              <a:rPr b="0" lang="en-US" sz="1000" spc="-1" strike="noStrike">
                <a:solidFill>
                  <a:srgbClr val="000000"/>
                </a:solidFill>
                <a:latin typeface="Arial"/>
                <a:ea typeface="Arial"/>
              </a:rPr>
              <a:t>“</a:t>
            </a:r>
            <a:r>
              <a:rPr b="0" lang="en-US" sz="1000" spc="-1" strike="noStrike">
                <a:solidFill>
                  <a:srgbClr val="000000"/>
                </a:solidFill>
                <a:latin typeface="Arial"/>
                <a:ea typeface="Arial"/>
              </a:rPr>
              <a:t>Team A can touch the access ports, but they can’t touch the trunk ports.”</a:t>
            </a:r>
            <a:endParaRPr b="0" lang="en-US" sz="1000" spc="-1" strike="noStrike">
              <a:latin typeface="Arial"/>
            </a:endParaRPr>
          </a:p>
          <a:p>
            <a:pPr>
              <a:lnSpc>
                <a:spcPct val="100000"/>
              </a:lnSpc>
              <a:spcBef>
                <a:spcPts val="360"/>
              </a:spcBef>
            </a:pPr>
            <a:r>
              <a:rPr b="1" lang="en-US" sz="1000" spc="-1" strike="noStrike">
                <a:solidFill>
                  <a:srgbClr val="000000"/>
                </a:solidFill>
                <a:latin typeface="Arial"/>
                <a:ea typeface="Arial"/>
              </a:rPr>
              <a:t>-</a:t>
            </a:r>
            <a:r>
              <a:rPr b="0" lang="en-US" sz="1000" spc="-1" strike="noStrike">
                <a:solidFill>
                  <a:srgbClr val="000000"/>
                </a:solidFill>
                <a:latin typeface="Arial"/>
                <a:ea typeface="Arial"/>
              </a:rPr>
              <a:t>Bootstrap: Trigger device config jobs post Zero Touch Provisioning</a:t>
            </a:r>
            <a:endParaRPr b="0" lang="en-US" sz="1000" spc="-1" strike="noStrike">
              <a:latin typeface="Arial"/>
            </a:endParaRPr>
          </a:p>
          <a:p>
            <a:pPr>
              <a:lnSpc>
                <a:spcPct val="100000"/>
              </a:lnSpc>
              <a:spcBef>
                <a:spcPts val="360"/>
              </a:spcBef>
            </a:pPr>
            <a:endParaRPr b="0" lang="en-US" sz="1000" spc="-1" strike="noStrike">
              <a:latin typeface="Arial"/>
            </a:endParaRPr>
          </a:p>
        </p:txBody>
      </p:sp>
      <p:sp>
        <p:nvSpPr>
          <p:cNvPr id="142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9965CF43-100C-4C39-9989-B9B4D6A980EE}"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PlaceHolder 1"/>
          <p:cNvSpPr>
            <a:spLocks noGrp="1"/>
          </p:cNvSpPr>
          <p:nvPr>
            <p:ph type="sldImg"/>
          </p:nvPr>
        </p:nvSpPr>
        <p:spPr>
          <a:xfrm>
            <a:off x="380880" y="685800"/>
            <a:ext cx="6095520" cy="3428640"/>
          </a:xfrm>
          <a:prstGeom prst="rect">
            <a:avLst/>
          </a:prstGeom>
        </p:spPr>
      </p:sp>
      <p:sp>
        <p:nvSpPr>
          <p:cNvPr id="1430"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1431" name="TextShape 3"/>
          <p:cNvSpPr txBox="1"/>
          <p:nvPr/>
        </p:nvSpPr>
        <p:spPr>
          <a:xfrm>
            <a:off x="3884760" y="8685360"/>
            <a:ext cx="2971440" cy="456840"/>
          </a:xfrm>
          <a:prstGeom prst="rect">
            <a:avLst/>
          </a:prstGeom>
          <a:noFill/>
          <a:ln>
            <a:noFill/>
          </a:ln>
        </p:spPr>
        <p:txBody>
          <a:bodyPr anchor="b">
            <a:noAutofit/>
          </a:bodyPr>
          <a:p>
            <a:pPr algn="r">
              <a:lnSpc>
                <a:spcPct val="100000"/>
              </a:lnSpc>
            </a:pPr>
            <a:fld id="{39D37F5A-AE4E-4A15-9BEC-A8B88ED9AF0E}"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PlaceHolder 1"/>
          <p:cNvSpPr>
            <a:spLocks noGrp="1"/>
          </p:cNvSpPr>
          <p:nvPr>
            <p:ph type="sldImg"/>
          </p:nvPr>
        </p:nvSpPr>
        <p:spPr>
          <a:xfrm>
            <a:off x="380880" y="685800"/>
            <a:ext cx="6095520" cy="3428640"/>
          </a:xfrm>
          <a:prstGeom prst="rect">
            <a:avLst/>
          </a:prstGeom>
        </p:spPr>
      </p:sp>
      <p:sp>
        <p:nvSpPr>
          <p:cNvPr id="1433"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1434" name="TextShape 3"/>
          <p:cNvSpPr txBox="1"/>
          <p:nvPr/>
        </p:nvSpPr>
        <p:spPr>
          <a:xfrm>
            <a:off x="3884760" y="8685360"/>
            <a:ext cx="2971440" cy="456840"/>
          </a:xfrm>
          <a:prstGeom prst="rect">
            <a:avLst/>
          </a:prstGeom>
          <a:noFill/>
          <a:ln>
            <a:noFill/>
          </a:ln>
        </p:spPr>
        <p:txBody>
          <a:bodyPr anchor="b">
            <a:noAutofit/>
          </a:bodyPr>
          <a:p>
            <a:pPr algn="r">
              <a:lnSpc>
                <a:spcPct val="100000"/>
              </a:lnSpc>
            </a:pPr>
            <a:fld id="{8304A3F5-1851-4025-BFD3-839032F539F8}"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PlaceHolder 1"/>
          <p:cNvSpPr>
            <a:spLocks noGrp="1"/>
          </p:cNvSpPr>
          <p:nvPr>
            <p:ph type="sldImg"/>
          </p:nvPr>
        </p:nvSpPr>
        <p:spPr>
          <a:xfrm>
            <a:off x="381240" y="685800"/>
            <a:ext cx="6095520" cy="3428640"/>
          </a:xfrm>
          <a:prstGeom prst="rect">
            <a:avLst/>
          </a:prstGeom>
        </p:spPr>
      </p:sp>
      <p:sp>
        <p:nvSpPr>
          <p:cNvPr id="1380" name="PlaceHolder 2"/>
          <p:cNvSpPr>
            <a:spLocks noGrp="1"/>
          </p:cNvSpPr>
          <p:nvPr>
            <p:ph type="body"/>
          </p:nvPr>
        </p:nvSpPr>
        <p:spPr>
          <a:xfrm>
            <a:off x="685800" y="4343400"/>
            <a:ext cx="5486040" cy="4114440"/>
          </a:xfrm>
          <a:prstGeom prst="rect">
            <a:avLst/>
          </a:prstGeom>
        </p:spPr>
        <p:txBody>
          <a:bodyPr tIns="91440" bIns="91440" anchor="ctr">
            <a:noAutofit/>
          </a:bodyPr>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15000"/>
              </a:lnSpc>
            </a:pPr>
            <a:r>
              <a:rPr b="0" lang="en-US" sz="1200" spc="-1" strike="noStrike">
                <a:solidFill>
                  <a:srgbClr val="000000"/>
                </a:solidFill>
                <a:latin typeface="Calibri"/>
                <a:ea typeface="Calibri"/>
              </a:rPr>
              <a:t>A playbook is a generic mechanism for an engineer to express desired state, it consists of modules that does the specific action that you would normally do by hand day after day</a:t>
            </a:r>
            <a:endParaRPr b="0" lang="en-US" sz="1200" spc="-1" strike="noStrike">
              <a:latin typeface="Arial"/>
            </a:endParaRPr>
          </a:p>
          <a:p>
            <a:pPr>
              <a:lnSpc>
                <a:spcPct val="115000"/>
              </a:lnSpc>
            </a:pPr>
            <a:endParaRPr b="0" lang="en-US" sz="1200" spc="-1" strike="noStrike">
              <a:latin typeface="Arial"/>
            </a:endParaRPr>
          </a:p>
          <a:p>
            <a:pPr>
              <a:lnSpc>
                <a:spcPct val="138000"/>
              </a:lnSpc>
            </a:pPr>
            <a:r>
              <a:rPr b="0" lang="en-US" sz="1200" spc="-1" strike="noStrike">
                <a:solidFill>
                  <a:srgbClr val="000000"/>
                </a:solidFill>
                <a:latin typeface="Calibri"/>
                <a:ea typeface="Calibri"/>
              </a:rPr>
              <a:t>Ansible engine interprets your playbook as a result of what you’ve described and executes them</a:t>
            </a:r>
            <a:endParaRPr b="0" lang="en-US" sz="1200" spc="-1" strike="noStrike">
              <a:latin typeface="Arial"/>
            </a:endParaRPr>
          </a:p>
          <a:p>
            <a:pPr>
              <a:lnSpc>
                <a:spcPct val="115000"/>
              </a:lnSpc>
            </a:pPr>
            <a:endParaRPr b="0" lang="en-US" sz="1200" spc="-1" strike="noStrike">
              <a:latin typeface="Arial"/>
            </a:endParaRPr>
          </a:p>
          <a:p>
            <a:pPr>
              <a:lnSpc>
                <a:spcPct val="138000"/>
              </a:lnSpc>
            </a:pPr>
            <a:r>
              <a:rPr b="0" lang="en-US" sz="1200" spc="-1" strike="noStrike">
                <a:solidFill>
                  <a:srgbClr val="000000"/>
                </a:solidFill>
                <a:latin typeface="Calibri"/>
                <a:ea typeface="Calibri"/>
              </a:rPr>
              <a:t>Tower is the way to operationalize Ansible in your enterprise, to gain role based access control, audit capabilities, workflows and most importantly Tower is the only way to present a stable API for Tower to talk to.  If your legacy application can make an API call out, Tower will sit there ready and waiting to do the work.  This allows Ansible to insert itself within an end to end workflow where ansible doesn’t have to be the primary method of insertion ie. Jenkins/ServiceNow</a:t>
            </a:r>
            <a:endParaRPr b="0" lang="en-US" sz="1200" spc="-1" strike="noStrike">
              <a:latin typeface="Arial"/>
            </a:endParaRPr>
          </a:p>
          <a:p>
            <a:pPr>
              <a:lnSpc>
                <a:spcPct val="138000"/>
              </a:lnSpc>
            </a:pPr>
            <a:endParaRPr b="0" lang="en-US" sz="1200" spc="-1" strike="noStrike">
              <a:latin typeface="Arial"/>
            </a:endParaRPr>
          </a:p>
          <a:p>
            <a:pPr>
              <a:lnSpc>
                <a:spcPct val="138000"/>
              </a:lnSpc>
            </a:pPr>
            <a:r>
              <a:rPr b="0" lang="en-US" sz="1200" spc="-1" strike="noStrike">
                <a:solidFill>
                  <a:srgbClr val="000000"/>
                </a:solidFill>
                <a:latin typeface="Calibri"/>
                <a:ea typeface="Calibri"/>
              </a:rPr>
              <a:t>Tower and engine make up the ansible product family:</a:t>
            </a:r>
            <a:endParaRPr b="0" lang="en-US" sz="1200" spc="-1" strike="noStrike">
              <a:latin typeface="Arial"/>
            </a:endParaRPr>
          </a:p>
          <a:p>
            <a:pPr>
              <a:lnSpc>
                <a:spcPct val="138000"/>
              </a:lnSpc>
            </a:pPr>
            <a:endParaRPr b="0" lang="en-US" sz="1200" spc="-1" strike="noStrike">
              <a:latin typeface="Arial"/>
            </a:endParaRPr>
          </a:p>
          <a:p>
            <a:pPr>
              <a:lnSpc>
                <a:spcPct val="138000"/>
              </a:lnSpc>
            </a:pPr>
            <a:r>
              <a:rPr b="0" lang="en-US" sz="1200" spc="-1" strike="noStrike">
                <a:solidFill>
                  <a:srgbClr val="000000"/>
                </a:solidFill>
                <a:latin typeface="Calibri"/>
                <a:ea typeface="Calibri"/>
              </a:rPr>
              <a:t>Engine </a:t>
            </a:r>
            <a:r>
              <a:rPr b="0" lang="en-US" sz="1200" spc="-1" strike="noStrike">
                <a:solidFill>
                  <a:srgbClr val="666666"/>
                </a:solidFill>
                <a:latin typeface="Overpass"/>
                <a:ea typeface="Overpass"/>
              </a:rPr>
              <a:t>Includes full support for execution engine, core modules</a:t>
            </a:r>
            <a:endParaRPr b="0" lang="en-US" sz="1200" spc="-1" strike="noStrike">
              <a:latin typeface="Arial"/>
            </a:endParaRPr>
          </a:p>
          <a:p>
            <a:pPr>
              <a:lnSpc>
                <a:spcPct val="138000"/>
              </a:lnSpc>
            </a:pPr>
            <a:endParaRPr b="0" lang="en-US" sz="1200" spc="-1" strike="noStrike">
              <a:latin typeface="Arial"/>
            </a:endParaRPr>
          </a:p>
          <a:p>
            <a:pPr>
              <a:lnSpc>
                <a:spcPct val="138000"/>
              </a:lnSpc>
            </a:pPr>
            <a:r>
              <a:rPr b="0" lang="en-US" sz="1200" spc="-1" strike="noStrike">
                <a:solidFill>
                  <a:srgbClr val="666666"/>
                </a:solidFill>
                <a:latin typeface="Overpass"/>
                <a:ea typeface="Overpass"/>
              </a:rPr>
              <a:t>Tower provides the glue needed to capitalize on Ansible at scale</a:t>
            </a:r>
            <a:endParaRPr b="0" lang="en-US" sz="1200" spc="-1" strike="noStrike">
              <a:latin typeface="Arial"/>
            </a:endParaRPr>
          </a:p>
          <a:p>
            <a:pPr>
              <a:lnSpc>
                <a:spcPct val="100000"/>
              </a:lnSpc>
            </a:pPr>
            <a:endParaRPr b="0" lang="en-US"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PlaceHolder 1"/>
          <p:cNvSpPr>
            <a:spLocks noGrp="1"/>
          </p:cNvSpPr>
          <p:nvPr>
            <p:ph type="sldImg"/>
          </p:nvPr>
        </p:nvSpPr>
        <p:spPr>
          <a:xfrm>
            <a:off x="380880" y="685800"/>
            <a:ext cx="6095520" cy="3428640"/>
          </a:xfrm>
          <a:prstGeom prst="rect">
            <a:avLst/>
          </a:prstGeom>
        </p:spPr>
      </p:sp>
      <p:sp>
        <p:nvSpPr>
          <p:cNvPr id="1436"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143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A0A03B23-9AE5-42F7-9BB2-A73041493612}"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PlaceHolder 1"/>
          <p:cNvSpPr>
            <a:spLocks noGrp="1"/>
          </p:cNvSpPr>
          <p:nvPr>
            <p:ph type="sldImg"/>
          </p:nvPr>
        </p:nvSpPr>
        <p:spPr>
          <a:xfrm>
            <a:off x="380880" y="685800"/>
            <a:ext cx="6095520" cy="3428640"/>
          </a:xfrm>
          <a:prstGeom prst="rect">
            <a:avLst/>
          </a:prstGeom>
        </p:spPr>
      </p:sp>
      <p:sp>
        <p:nvSpPr>
          <p:cNvPr id="1439"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1440" name="TextShape 3"/>
          <p:cNvSpPr txBox="1"/>
          <p:nvPr/>
        </p:nvSpPr>
        <p:spPr>
          <a:xfrm>
            <a:off x="3884760" y="8685360"/>
            <a:ext cx="2971440" cy="456840"/>
          </a:xfrm>
          <a:prstGeom prst="rect">
            <a:avLst/>
          </a:prstGeom>
          <a:noFill/>
          <a:ln>
            <a:noFill/>
          </a:ln>
        </p:spPr>
        <p:txBody>
          <a:bodyPr anchor="b">
            <a:noAutofit/>
          </a:bodyPr>
          <a:p>
            <a:pPr algn="r">
              <a:lnSpc>
                <a:spcPct val="100000"/>
              </a:lnSpc>
            </a:pPr>
            <a:fld id="{A9508057-CBE0-4636-94C3-7234F1EEEF7A}"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PlaceHolder 1"/>
          <p:cNvSpPr>
            <a:spLocks noGrp="1"/>
          </p:cNvSpPr>
          <p:nvPr>
            <p:ph type="sldImg"/>
          </p:nvPr>
        </p:nvSpPr>
        <p:spPr>
          <a:xfrm>
            <a:off x="380880" y="685800"/>
            <a:ext cx="6095520" cy="3428640"/>
          </a:xfrm>
          <a:prstGeom prst="rect">
            <a:avLst/>
          </a:prstGeom>
        </p:spPr>
      </p:sp>
      <p:sp>
        <p:nvSpPr>
          <p:cNvPr id="1442"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144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9340D90C-73EE-496F-B51E-3CC9BFCC993E}"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4" name="PlaceHolder 1"/>
          <p:cNvSpPr>
            <a:spLocks noGrp="1"/>
          </p:cNvSpPr>
          <p:nvPr>
            <p:ph type="sldImg"/>
          </p:nvPr>
        </p:nvSpPr>
        <p:spPr>
          <a:xfrm>
            <a:off x="380880" y="685800"/>
            <a:ext cx="6095520" cy="3428640"/>
          </a:xfrm>
          <a:prstGeom prst="rect">
            <a:avLst/>
          </a:prstGeom>
        </p:spPr>
      </p:sp>
      <p:sp>
        <p:nvSpPr>
          <p:cNvPr id="1445"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en-US" sz="1000" spc="-1" strike="noStrike">
                <a:solidFill>
                  <a:srgbClr val="000000"/>
                </a:solidFill>
                <a:latin typeface="Arial"/>
                <a:ea typeface="Arial"/>
              </a:rPr>
              <a:t>For servers and switches alike </a:t>
            </a:r>
            <a:endParaRPr b="0" lang="en-US" sz="1000" spc="-1" strike="noStrike">
              <a:latin typeface="Arial"/>
            </a:endParaRPr>
          </a:p>
          <a:p>
            <a:pPr>
              <a:lnSpc>
                <a:spcPct val="100000"/>
              </a:lnSpc>
            </a:pPr>
            <a:r>
              <a:rPr b="0" lang="en-US" sz="1000" spc="-1" strike="noStrike">
                <a:solidFill>
                  <a:srgbClr val="000000"/>
                </a:solidFill>
                <a:latin typeface="Arial"/>
                <a:ea typeface="Arial"/>
              </a:rPr>
              <a:t>choose your data source (CMDB, etc)</a:t>
            </a:r>
            <a:endParaRPr b="0" lang="en-US" sz="1000" spc="-1" strike="noStrike">
              <a:latin typeface="Arial"/>
            </a:endParaRPr>
          </a:p>
          <a:p>
            <a:pPr>
              <a:lnSpc>
                <a:spcPct val="100000"/>
              </a:lnSpc>
            </a:pPr>
            <a:r>
              <a:rPr b="0" lang="en-US" sz="1000" spc="-1" strike="noStrike">
                <a:solidFill>
                  <a:srgbClr val="000000"/>
                </a:solidFill>
                <a:latin typeface="Arial"/>
                <a:ea typeface="Arial"/>
              </a:rPr>
              <a:t>Automatic discovery of hardware in parallel </a:t>
            </a:r>
            <a:endParaRPr b="0" lang="en-US" sz="1000" spc="-1" strike="noStrike">
              <a:latin typeface="Arial"/>
            </a:endParaRPr>
          </a:p>
          <a:p>
            <a:pPr>
              <a:lnSpc>
                <a:spcPct val="100000"/>
              </a:lnSpc>
              <a:spcBef>
                <a:spcPts val="360"/>
              </a:spcBef>
            </a:pPr>
            <a:r>
              <a:rPr b="0" lang="en-US" sz="1000" spc="-1" strike="noStrike">
                <a:solidFill>
                  <a:srgbClr val="000000"/>
                </a:solidFill>
                <a:latin typeface="Arial"/>
                <a:ea typeface="Arial"/>
              </a:rPr>
              <a:t>Compare running configs to golden masters on schedules</a:t>
            </a:r>
            <a:endParaRPr b="0" lang="en-US" sz="1000" spc="-1" strike="noStrike">
              <a:latin typeface="Arial"/>
            </a:endParaRPr>
          </a:p>
          <a:p>
            <a:pPr>
              <a:lnSpc>
                <a:spcPct val="100000"/>
              </a:lnSpc>
              <a:spcBef>
                <a:spcPts val="360"/>
              </a:spcBef>
            </a:pPr>
            <a:r>
              <a:rPr b="0" lang="en-US" sz="1000" spc="-1" strike="noStrike">
                <a:solidFill>
                  <a:srgbClr val="000000"/>
                </a:solidFill>
                <a:latin typeface="Arial"/>
                <a:ea typeface="Arial"/>
              </a:rPr>
              <a:t>“</a:t>
            </a:r>
            <a:r>
              <a:rPr b="0" lang="en-US" sz="1000" spc="-1" strike="noStrike">
                <a:solidFill>
                  <a:srgbClr val="000000"/>
                </a:solidFill>
                <a:latin typeface="Arial"/>
                <a:ea typeface="Arial"/>
              </a:rPr>
              <a:t>Team A can touch the access ports, but they can’t touch the trunk ports.”</a:t>
            </a:r>
            <a:endParaRPr b="0" lang="en-US" sz="1000" spc="-1" strike="noStrike">
              <a:latin typeface="Arial"/>
            </a:endParaRPr>
          </a:p>
          <a:p>
            <a:pPr>
              <a:lnSpc>
                <a:spcPct val="100000"/>
              </a:lnSpc>
              <a:spcBef>
                <a:spcPts val="360"/>
              </a:spcBef>
            </a:pPr>
            <a:r>
              <a:rPr b="1" lang="en-US" sz="1000" spc="-1" strike="noStrike">
                <a:solidFill>
                  <a:srgbClr val="000000"/>
                </a:solidFill>
                <a:latin typeface="Arial"/>
                <a:ea typeface="Arial"/>
              </a:rPr>
              <a:t>-</a:t>
            </a:r>
            <a:r>
              <a:rPr b="0" lang="en-US" sz="1000" spc="-1" strike="noStrike">
                <a:solidFill>
                  <a:srgbClr val="000000"/>
                </a:solidFill>
                <a:latin typeface="Arial"/>
                <a:ea typeface="Arial"/>
              </a:rPr>
              <a:t>Bootstrap: Trigger device config jobs post Zero Touch Provisioning</a:t>
            </a:r>
            <a:endParaRPr b="0" lang="en-US" sz="1000" spc="-1" strike="noStrike">
              <a:latin typeface="Arial"/>
            </a:endParaRPr>
          </a:p>
          <a:p>
            <a:pPr>
              <a:lnSpc>
                <a:spcPct val="100000"/>
              </a:lnSpc>
              <a:spcBef>
                <a:spcPts val="360"/>
              </a:spcBef>
            </a:pPr>
            <a:endParaRPr b="0" lang="en-US" sz="1000" spc="-1" strike="noStrike">
              <a:latin typeface="Arial"/>
            </a:endParaRPr>
          </a:p>
        </p:txBody>
      </p:sp>
      <p:sp>
        <p:nvSpPr>
          <p:cNvPr id="144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2D10030B-9524-4B09-89A8-68C589E90F55}"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PlaceHolder 1"/>
          <p:cNvSpPr>
            <a:spLocks noGrp="1"/>
          </p:cNvSpPr>
          <p:nvPr>
            <p:ph type="sldImg"/>
          </p:nvPr>
        </p:nvSpPr>
        <p:spPr>
          <a:xfrm>
            <a:off x="380880" y="685800"/>
            <a:ext cx="6095520" cy="3428640"/>
          </a:xfrm>
          <a:prstGeom prst="rect">
            <a:avLst/>
          </a:prstGeom>
        </p:spPr>
      </p:sp>
      <p:sp>
        <p:nvSpPr>
          <p:cNvPr id="1448"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144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4E259E80-85FC-4830-A7AE-E987225DE6DF}"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PlaceHolder 1"/>
          <p:cNvSpPr>
            <a:spLocks noGrp="1"/>
          </p:cNvSpPr>
          <p:nvPr>
            <p:ph type="sldImg"/>
          </p:nvPr>
        </p:nvSpPr>
        <p:spPr>
          <a:xfrm>
            <a:off x="380880" y="685800"/>
            <a:ext cx="6095520" cy="3428640"/>
          </a:xfrm>
          <a:prstGeom prst="rect">
            <a:avLst/>
          </a:prstGeom>
        </p:spPr>
      </p:sp>
      <p:sp>
        <p:nvSpPr>
          <p:cNvPr id="1451"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145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82DCCFE0-55AD-41FA-B8EF-54474318E009}" type="slidenum">
              <a:rPr b="0" lang="en-US" sz="1200" spc="-1" strike="noStrike">
                <a:solidFill>
                  <a:srgbClr val="000000"/>
                </a:solidFill>
                <a:latin typeface="Calibri"/>
                <a:ea typeface="Calibri"/>
              </a:rPr>
              <a:t>&lt;number&gt;</a:t>
            </a:fld>
            <a:endParaRPr b="0" lang="en-US"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PlaceHolder 1"/>
          <p:cNvSpPr>
            <a:spLocks noGrp="1"/>
          </p:cNvSpPr>
          <p:nvPr>
            <p:ph type="sldImg"/>
          </p:nvPr>
        </p:nvSpPr>
        <p:spPr>
          <a:xfrm>
            <a:off x="380880" y="685800"/>
            <a:ext cx="6095520" cy="3428640"/>
          </a:xfrm>
          <a:prstGeom prst="rect">
            <a:avLst/>
          </a:prstGeom>
        </p:spPr>
      </p:sp>
      <p:sp>
        <p:nvSpPr>
          <p:cNvPr id="1454"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145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54B7E40D-27F6-4F58-ADBE-6243A7DAA7A2}"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6" name="PlaceHolder 1"/>
          <p:cNvSpPr>
            <a:spLocks noGrp="1"/>
          </p:cNvSpPr>
          <p:nvPr>
            <p:ph type="sldImg"/>
          </p:nvPr>
        </p:nvSpPr>
        <p:spPr>
          <a:xfrm>
            <a:off x="380880" y="685800"/>
            <a:ext cx="6095520" cy="3428640"/>
          </a:xfrm>
          <a:prstGeom prst="rect">
            <a:avLst/>
          </a:prstGeom>
        </p:spPr>
      </p:sp>
      <p:sp>
        <p:nvSpPr>
          <p:cNvPr id="1457"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145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994F8F99-9A60-463C-A198-CB306F06E5F0}" type="slidenum">
              <a:rPr b="0" lang="en-US"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5"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35"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336"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8"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40"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41"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342"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44"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345"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46"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48"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49"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50"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52"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53"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55"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56"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57"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58"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60"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61"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62"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63"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64"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65"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8"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70"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72"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74"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375"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7"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79"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80"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381"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83"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384"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85"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87"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88"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89"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91"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92"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94"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95"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96"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97"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3"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99"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00"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01"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02"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03"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04"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12"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14"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16"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417"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9"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21"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22"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423"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25"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426"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27"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29"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30"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31"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33"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34"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36"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37"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38"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39"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41"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42"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43"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44"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45"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46"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51"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53"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55"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456"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8"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60"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61"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462"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4"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64"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465"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66"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68"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69"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70"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72"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73"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75"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76"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77"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78"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80"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81"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82"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83"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84"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85"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89"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91"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93"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494"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6"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6"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98"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499"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500"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02"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503"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04"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06"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07"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08"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10"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11"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13"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14"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15"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16"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18"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19"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20"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21"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22"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23"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29"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31"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8"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49"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33"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534"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6"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38"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39"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540"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42"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543"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44"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46"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47"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48"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50"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51"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53"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54"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55"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56"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58"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59"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60"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61"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62"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63"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67"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69"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71"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572"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4"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76"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77"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578"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80"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581"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82"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84"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85"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86"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88"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89"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91"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92"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93"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94"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96"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97"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98"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99"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00"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01"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06"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08"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10"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611"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3"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15"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16"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617"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19"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620"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21"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23"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24"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25"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3"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4"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27"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28"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30"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31"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32"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33"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35"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36"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37"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38"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39"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40"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45"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47"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49"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650"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2"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54"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55"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656"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7"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58"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659"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60"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62"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63"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64"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66"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67"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69"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70"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71"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72"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74"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75"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76"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77"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78"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79"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83"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85"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87"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688"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1"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0"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92"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93"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694"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96"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697"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98"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00"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01"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02"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04"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05"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07"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08"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09"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10"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12"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13"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14"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15"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16"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17"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21"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23"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5"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25"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726"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8"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30"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31"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732"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34"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735"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36"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38"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39"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40"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42"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43"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45"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46"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47"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48"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50"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51"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52"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53"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54"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55"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3"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85"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87"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89"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90"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94"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95"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98"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99"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02"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03"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06"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07"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09"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10"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11"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14"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15"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23"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25"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9"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27"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128"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32"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33"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134"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36"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137"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38"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40"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41"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44"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45"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47"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48"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49"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52"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53"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56"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57"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64"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66"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68"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169"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73"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74"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175"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77"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178"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79"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81"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82"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83"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85"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86"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88"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89"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90"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91"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93"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94"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95"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96"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97"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98"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04"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06"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08"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209"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1"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13"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14"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215"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17"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218"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19"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21"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22"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23"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3"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25"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26"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28"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29"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30"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31"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33"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34"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35"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36"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37"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38"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45"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47"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49"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250"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2"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54"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55"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256"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7"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58"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259"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60"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62"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63"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64"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66"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67"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69"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70"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71"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72"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74"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75"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76"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77"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78"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79"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7"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88"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90"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92"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293"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1"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5" name="PlaceHolder 1"/>
          <p:cNvSpPr>
            <a:spLocks noGrp="1"/>
          </p:cNvSpPr>
          <p:nvPr>
            <p:ph type="subTitle"/>
          </p:nvPr>
        </p:nvSpPr>
        <p:spPr>
          <a:xfrm>
            <a:off x="488160" y="894240"/>
            <a:ext cx="7317720" cy="3297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97"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298" name="PlaceHolder 3"/>
          <p:cNvSpPr>
            <a:spLocks noGrp="1"/>
          </p:cNvSpPr>
          <p:nvPr>
            <p:ph type="body"/>
          </p:nvPr>
        </p:nvSpPr>
        <p:spPr>
          <a:xfrm>
            <a:off x="423792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299"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01" name="PlaceHolder 2"/>
          <p:cNvSpPr>
            <a:spLocks noGrp="1"/>
          </p:cNvSpPr>
          <p:nvPr>
            <p:ph type="body"/>
          </p:nvPr>
        </p:nvSpPr>
        <p:spPr>
          <a:xfrm>
            <a:off x="488160" y="1741680"/>
            <a:ext cx="3570840" cy="2875320"/>
          </a:xfrm>
          <a:prstGeom prst="rect">
            <a:avLst/>
          </a:prstGeom>
        </p:spPr>
        <p:txBody>
          <a:bodyPr lIns="0" rIns="0" tIns="0" bIns="0">
            <a:normAutofit/>
          </a:bodyPr>
          <a:p>
            <a:endParaRPr b="0" lang="en-US" sz="1400" spc="-1" strike="noStrike">
              <a:solidFill>
                <a:srgbClr val="000000"/>
              </a:solidFill>
              <a:latin typeface="Arial"/>
            </a:endParaRPr>
          </a:p>
        </p:txBody>
      </p:sp>
      <p:sp>
        <p:nvSpPr>
          <p:cNvPr id="302"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03" name="PlaceHolder 4"/>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05"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06"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07" name="PlaceHolder 4"/>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09" name="PlaceHolder 2"/>
          <p:cNvSpPr>
            <a:spLocks noGrp="1"/>
          </p:cNvSpPr>
          <p:nvPr>
            <p:ph type="body"/>
          </p:nvPr>
        </p:nvSpPr>
        <p:spPr>
          <a:xfrm>
            <a:off x="488160" y="174168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10" name="PlaceHolder 3"/>
          <p:cNvSpPr>
            <a:spLocks noGrp="1"/>
          </p:cNvSpPr>
          <p:nvPr>
            <p:ph type="body"/>
          </p:nvPr>
        </p:nvSpPr>
        <p:spPr>
          <a:xfrm>
            <a:off x="488160" y="3243600"/>
            <a:ext cx="731772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12" name="PlaceHolder 2"/>
          <p:cNvSpPr>
            <a:spLocks noGrp="1"/>
          </p:cNvSpPr>
          <p:nvPr>
            <p:ph type="body"/>
          </p:nvPr>
        </p:nvSpPr>
        <p:spPr>
          <a:xfrm>
            <a:off x="48816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13" name="PlaceHolder 3"/>
          <p:cNvSpPr>
            <a:spLocks noGrp="1"/>
          </p:cNvSpPr>
          <p:nvPr>
            <p:ph type="body"/>
          </p:nvPr>
        </p:nvSpPr>
        <p:spPr>
          <a:xfrm>
            <a:off x="4237920" y="174168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14" name="PlaceHolder 4"/>
          <p:cNvSpPr>
            <a:spLocks noGrp="1"/>
          </p:cNvSpPr>
          <p:nvPr>
            <p:ph type="body"/>
          </p:nvPr>
        </p:nvSpPr>
        <p:spPr>
          <a:xfrm>
            <a:off x="48816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15" name="PlaceHolder 5"/>
          <p:cNvSpPr>
            <a:spLocks noGrp="1"/>
          </p:cNvSpPr>
          <p:nvPr>
            <p:ph type="body"/>
          </p:nvPr>
        </p:nvSpPr>
        <p:spPr>
          <a:xfrm>
            <a:off x="4237920" y="3243600"/>
            <a:ext cx="357084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17" name="PlaceHolder 2"/>
          <p:cNvSpPr>
            <a:spLocks noGrp="1"/>
          </p:cNvSpPr>
          <p:nvPr>
            <p:ph type="body"/>
          </p:nvPr>
        </p:nvSpPr>
        <p:spPr>
          <a:xfrm>
            <a:off x="48816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18" name="PlaceHolder 3"/>
          <p:cNvSpPr>
            <a:spLocks noGrp="1"/>
          </p:cNvSpPr>
          <p:nvPr>
            <p:ph type="body"/>
          </p:nvPr>
        </p:nvSpPr>
        <p:spPr>
          <a:xfrm>
            <a:off x="296244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19" name="PlaceHolder 4"/>
          <p:cNvSpPr>
            <a:spLocks noGrp="1"/>
          </p:cNvSpPr>
          <p:nvPr>
            <p:ph type="body"/>
          </p:nvPr>
        </p:nvSpPr>
        <p:spPr>
          <a:xfrm>
            <a:off x="5437080" y="174168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20" name="PlaceHolder 5"/>
          <p:cNvSpPr>
            <a:spLocks noGrp="1"/>
          </p:cNvSpPr>
          <p:nvPr>
            <p:ph type="body"/>
          </p:nvPr>
        </p:nvSpPr>
        <p:spPr>
          <a:xfrm>
            <a:off x="48816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21" name="PlaceHolder 6"/>
          <p:cNvSpPr>
            <a:spLocks noGrp="1"/>
          </p:cNvSpPr>
          <p:nvPr>
            <p:ph type="body"/>
          </p:nvPr>
        </p:nvSpPr>
        <p:spPr>
          <a:xfrm>
            <a:off x="296244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
        <p:nvSpPr>
          <p:cNvPr id="322" name="PlaceHolder 7"/>
          <p:cNvSpPr>
            <a:spLocks noGrp="1"/>
          </p:cNvSpPr>
          <p:nvPr>
            <p:ph type="body"/>
          </p:nvPr>
        </p:nvSpPr>
        <p:spPr>
          <a:xfrm>
            <a:off x="5437080" y="3243600"/>
            <a:ext cx="2356200" cy="1371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0"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31" name="PlaceHolder 2"/>
          <p:cNvSpPr>
            <a:spLocks noGrp="1"/>
          </p:cNvSpPr>
          <p:nvPr>
            <p:ph type="subTitle"/>
          </p:nvPr>
        </p:nvSpPr>
        <p:spPr>
          <a:xfrm>
            <a:off x="488160" y="1741680"/>
            <a:ext cx="7317720" cy="2875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88160" y="894240"/>
            <a:ext cx="7317720" cy="7110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33" name="PlaceHolder 2"/>
          <p:cNvSpPr>
            <a:spLocks noGrp="1"/>
          </p:cNvSpPr>
          <p:nvPr>
            <p:ph type="body"/>
          </p:nvPr>
        </p:nvSpPr>
        <p:spPr>
          <a:xfrm>
            <a:off x="488160" y="1741680"/>
            <a:ext cx="7317720" cy="28753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5.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6.pn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7.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8.png"/><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9" Type="http://schemas.openxmlformats.org/officeDocument/2006/relationships/slideLayout" Target="../slideLayouts/slideLayout211.xml"/><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29.pn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747720"/>
            <a:ext cx="7317720" cy="1176120"/>
          </a:xfrm>
          <a:prstGeom prst="rect">
            <a:avLst/>
          </a:prstGeom>
        </p:spPr>
        <p:txBody>
          <a:bodyPr tIns="91440" bIns="91440" anchor="b">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pic>
        <p:nvPicPr>
          <p:cNvPr id="1" name="Google Shape;35;p6" descr="LogoLockup-White.eps"/>
          <p:cNvPicPr/>
          <p:nvPr/>
        </p:nvPicPr>
        <p:blipFill>
          <a:blip r:embed="rId3"/>
          <a:stretch/>
        </p:blipFill>
        <p:spPr>
          <a:xfrm>
            <a:off x="7024320" y="81720"/>
            <a:ext cx="1919880" cy="460080"/>
          </a:xfrm>
          <a:prstGeom prst="rect">
            <a:avLst/>
          </a:prstGeom>
          <a:ln>
            <a:noFill/>
          </a:ln>
        </p:spPr>
      </p:pic>
      <p:sp>
        <p:nvSpPr>
          <p:cNvPr id="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66" name="Google Shape;95;p19" descr="LogoLockup-White.eps"/>
          <p:cNvPicPr/>
          <p:nvPr/>
        </p:nvPicPr>
        <p:blipFill>
          <a:blip r:embed="rId3"/>
          <a:stretch/>
        </p:blipFill>
        <p:spPr>
          <a:xfrm>
            <a:off x="7024320" y="81720"/>
            <a:ext cx="1919880" cy="460080"/>
          </a:xfrm>
          <a:prstGeom prst="rect">
            <a:avLst/>
          </a:prstGeom>
          <a:ln>
            <a:noFill/>
          </a:ln>
        </p:spPr>
      </p:pic>
      <p:sp>
        <p:nvSpPr>
          <p:cNvPr id="367"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368"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45860"/>
        </a:solidFill>
      </p:bgPr>
    </p:bg>
    <p:spTree>
      <p:nvGrpSpPr>
        <p:cNvPr id="1" name=""/>
        <p:cNvGrpSpPr/>
        <p:nvPr/>
      </p:nvGrpSpPr>
      <p:grpSpPr>
        <a:xfrm>
          <a:off x="0" y="0"/>
          <a:ext cx="0" cy="0"/>
          <a:chOff x="0" y="0"/>
          <a:chExt cx="0" cy="0"/>
        </a:xfrm>
      </p:grpSpPr>
      <p:sp>
        <p:nvSpPr>
          <p:cNvPr id="405" name="CustomShape 1"/>
          <p:cNvSpPr/>
          <p:nvPr/>
        </p:nvSpPr>
        <p:spPr>
          <a:xfrm>
            <a:off x="-76320" y="4800600"/>
            <a:ext cx="533160" cy="273600"/>
          </a:xfrm>
          <a:prstGeom prst="rect">
            <a:avLst/>
          </a:prstGeom>
          <a:noFill/>
          <a:ln>
            <a:noFill/>
          </a:ln>
        </p:spPr>
        <p:style>
          <a:lnRef idx="0"/>
          <a:fillRef idx="0"/>
          <a:effectRef idx="0"/>
          <a:fontRef idx="minor"/>
        </p:style>
        <p:txBody>
          <a:bodyPr tIns="0" bIns="18360" anchor="ctr">
            <a:noAutofit/>
          </a:bodyPr>
          <a:p>
            <a:pPr algn="r">
              <a:lnSpc>
                <a:spcPct val="100000"/>
              </a:lnSpc>
            </a:pPr>
            <a:fld id="{2416C95E-C332-457C-A91C-A15ED786D3B2}" type="slidenum">
              <a:rPr b="0" lang="en-US" sz="800" spc="-1" strike="noStrike">
                <a:solidFill>
                  <a:srgbClr val="ffffff"/>
                </a:solidFill>
                <a:latin typeface="Open Sans"/>
                <a:ea typeface="Open Sans"/>
              </a:rPr>
              <a:t>&lt;number&gt;</a:t>
            </a:fld>
            <a:endParaRPr b="0" lang="en-US" sz="800" spc="-1" strike="noStrike">
              <a:latin typeface="Arial"/>
            </a:endParaRPr>
          </a:p>
        </p:txBody>
      </p:sp>
      <p:pic>
        <p:nvPicPr>
          <p:cNvPr id="406" name="Google Shape;74;p14" descr=""/>
          <p:cNvPicPr/>
          <p:nvPr/>
        </p:nvPicPr>
        <p:blipFill>
          <a:blip r:embed="rId2"/>
          <a:stretch/>
        </p:blipFill>
        <p:spPr>
          <a:xfrm>
            <a:off x="8366400" y="4809600"/>
            <a:ext cx="594720" cy="190800"/>
          </a:xfrm>
          <a:prstGeom prst="rect">
            <a:avLst/>
          </a:prstGeom>
          <a:ln>
            <a:noFill/>
          </a:ln>
        </p:spPr>
      </p:pic>
      <p:sp>
        <p:nvSpPr>
          <p:cNvPr id="407" name="CustomShape 2"/>
          <p:cNvSpPr/>
          <p:nvPr/>
        </p:nvSpPr>
        <p:spPr>
          <a:xfrm>
            <a:off x="457200" y="4800600"/>
            <a:ext cx="7162560" cy="273600"/>
          </a:xfrm>
          <a:prstGeom prst="rect">
            <a:avLst/>
          </a:prstGeom>
          <a:noFill/>
          <a:ln>
            <a:noFill/>
          </a:ln>
        </p:spPr>
        <p:style>
          <a:lnRef idx="0"/>
          <a:fillRef idx="0"/>
          <a:effectRef idx="0"/>
          <a:fontRef idx="minor"/>
        </p:style>
        <p:txBody>
          <a:bodyPr tIns="91440" bIns="91440" anchor="ctr">
            <a:noAutofit/>
          </a:bodyPr>
          <a:p>
            <a:pPr>
              <a:lnSpc>
                <a:spcPct val="100000"/>
              </a:lnSpc>
            </a:pPr>
            <a:r>
              <a:rPr b="0" lang="en-US" sz="700" spc="-1" strike="noStrike">
                <a:solidFill>
                  <a:srgbClr val="ffffff"/>
                </a:solidFill>
                <a:latin typeface="Open Sans"/>
                <a:ea typeface="Open Sans"/>
              </a:rPr>
              <a:t>CONFIDENTIAL</a:t>
            </a:r>
            <a:endParaRPr b="0" lang="en-US" sz="700" spc="-1" strike="noStrike">
              <a:latin typeface="Arial"/>
            </a:endParaRPr>
          </a:p>
        </p:txBody>
      </p:sp>
      <p:pic>
        <p:nvPicPr>
          <p:cNvPr id="408" name="Google Shape;76;p14" descr="LogoLockup-White.eps"/>
          <p:cNvPicPr/>
          <p:nvPr/>
        </p:nvPicPr>
        <p:blipFill>
          <a:blip r:embed="rId3"/>
          <a:stretch/>
        </p:blipFill>
        <p:spPr>
          <a:xfrm>
            <a:off x="7024320" y="81720"/>
            <a:ext cx="1919880" cy="460080"/>
          </a:xfrm>
          <a:prstGeom prst="rect">
            <a:avLst/>
          </a:prstGeom>
          <a:ln>
            <a:noFill/>
          </a:ln>
        </p:spPr>
      </p:pic>
      <p:sp>
        <p:nvSpPr>
          <p:cNvPr id="409" name="PlaceHolder 3"/>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10"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47" name="PlaceHolder 1"/>
          <p:cNvSpPr>
            <a:spLocks noGrp="1"/>
          </p:cNvSpPr>
          <p:nvPr>
            <p:ph type="title"/>
          </p:nvPr>
        </p:nvSpPr>
        <p:spPr>
          <a:xfrm>
            <a:off x="685800" y="747720"/>
            <a:ext cx="7317720" cy="1176120"/>
          </a:xfrm>
          <a:prstGeom prst="rect">
            <a:avLst/>
          </a:prstGeom>
        </p:spPr>
        <p:txBody>
          <a:bodyPr tIns="91440" bIns="91440" anchor="b">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pic>
        <p:nvPicPr>
          <p:cNvPr id="448" name="Google Shape;43;p8" descr="LogoLockup-White.eps"/>
          <p:cNvPicPr/>
          <p:nvPr/>
        </p:nvPicPr>
        <p:blipFill>
          <a:blip r:embed="rId3"/>
          <a:stretch/>
        </p:blipFill>
        <p:spPr>
          <a:xfrm>
            <a:off x="7024320" y="81720"/>
            <a:ext cx="1919880" cy="460080"/>
          </a:xfrm>
          <a:prstGeom prst="rect">
            <a:avLst/>
          </a:prstGeom>
          <a:ln>
            <a:noFill/>
          </a:ln>
        </p:spPr>
      </p:pic>
      <p:sp>
        <p:nvSpPr>
          <p:cNvPr id="44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8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524" name="PlaceHolder 1"/>
          <p:cNvSpPr>
            <a:spLocks noGrp="1"/>
          </p:cNvSpPr>
          <p:nvPr>
            <p:ph type="title"/>
          </p:nvPr>
        </p:nvSpPr>
        <p:spPr>
          <a:xfrm>
            <a:off x="488160" y="894240"/>
            <a:ext cx="7317720" cy="711000"/>
          </a:xfrm>
          <a:prstGeom prst="rect">
            <a:avLst/>
          </a:prstGeom>
        </p:spPr>
        <p:txBody>
          <a:bodyPr tIns="91440" bIns="91440" anchor="ctr">
            <a:noAutofit/>
          </a:bodyPr>
          <a:p>
            <a:r>
              <a:rPr b="0" lang="en-US" sz="2000" spc="-1" strike="noStrike">
                <a:solidFill>
                  <a:srgbClr val="000000"/>
                </a:solidFill>
                <a:latin typeface="Arial"/>
              </a:rPr>
              <a:t>Click to edit the title text format</a:t>
            </a:r>
            <a:endParaRPr b="0" lang="en-US" sz="2000" spc="-1" strike="noStrike">
              <a:solidFill>
                <a:srgbClr val="000000"/>
              </a:solidFill>
              <a:latin typeface="Arial"/>
            </a:endParaRPr>
          </a:p>
        </p:txBody>
      </p:sp>
      <p:sp>
        <p:nvSpPr>
          <p:cNvPr id="525" name="PlaceHolder 2"/>
          <p:cNvSpPr>
            <a:spLocks noGrp="1"/>
          </p:cNvSpPr>
          <p:nvPr>
            <p:ph type="body"/>
          </p:nvPr>
        </p:nvSpPr>
        <p:spPr>
          <a:xfrm>
            <a:off x="488160" y="1741680"/>
            <a:ext cx="7317720" cy="287532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26" name="PlaceHolder 3"/>
          <p:cNvSpPr>
            <a:spLocks noGrp="1"/>
          </p:cNvSpPr>
          <p:nvPr>
            <p:ph type="body"/>
          </p:nvPr>
        </p:nvSpPr>
        <p:spPr>
          <a:xfrm>
            <a:off x="291600" y="205920"/>
            <a:ext cx="5408280" cy="26640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pic>
        <p:nvPicPr>
          <p:cNvPr id="527" name="Google Shape;16;p2" descr="LogoLockup-White.eps"/>
          <p:cNvPicPr/>
          <p:nvPr/>
        </p:nvPicPr>
        <p:blipFill>
          <a:blip r:embed="rId3"/>
          <a:stretch/>
        </p:blipFill>
        <p:spPr>
          <a:xfrm>
            <a:off x="7024320" y="81720"/>
            <a:ext cx="1919880" cy="460080"/>
          </a:xfrm>
          <a:prstGeom prst="rect">
            <a:avLst/>
          </a:prstGeom>
          <a:ln>
            <a:noFill/>
          </a:ln>
        </p:spPr>
      </p:pic>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564"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565"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602" name="PlaceHolder 1"/>
          <p:cNvSpPr>
            <a:spLocks noGrp="1"/>
          </p:cNvSpPr>
          <p:nvPr>
            <p:ph type="title"/>
          </p:nvPr>
        </p:nvSpPr>
        <p:spPr>
          <a:xfrm>
            <a:off x="488160" y="894240"/>
            <a:ext cx="7317720" cy="711000"/>
          </a:xfrm>
          <a:prstGeom prst="rect">
            <a:avLst/>
          </a:prstGeom>
        </p:spPr>
        <p:txBody>
          <a:bodyPr tIns="91440" bIns="91440" anchor="ctr">
            <a:noAutofit/>
          </a:bodyPr>
          <a:p>
            <a:r>
              <a:rPr b="0" lang="en-US" sz="2000" spc="-1" strike="noStrike">
                <a:solidFill>
                  <a:srgbClr val="000000"/>
                </a:solidFill>
                <a:latin typeface="Arial"/>
              </a:rPr>
              <a:t>Click to edit the title text format</a:t>
            </a:r>
            <a:endParaRPr b="0" lang="en-US" sz="2000" spc="-1" strike="noStrike">
              <a:solidFill>
                <a:srgbClr val="000000"/>
              </a:solidFill>
              <a:latin typeface="Arial"/>
            </a:endParaRPr>
          </a:p>
        </p:txBody>
      </p:sp>
      <p:sp>
        <p:nvSpPr>
          <p:cNvPr id="603" name="PlaceHolder 2"/>
          <p:cNvSpPr>
            <a:spLocks noGrp="1"/>
          </p:cNvSpPr>
          <p:nvPr>
            <p:ph type="body"/>
          </p:nvPr>
        </p:nvSpPr>
        <p:spPr>
          <a:xfrm>
            <a:off x="488160" y="1741680"/>
            <a:ext cx="7317720" cy="287532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04" name="PlaceHolder 3"/>
          <p:cNvSpPr>
            <a:spLocks noGrp="1"/>
          </p:cNvSpPr>
          <p:nvPr>
            <p:ph type="body"/>
          </p:nvPr>
        </p:nvSpPr>
        <p:spPr>
          <a:xfrm>
            <a:off x="291600" y="205920"/>
            <a:ext cx="5408280" cy="26640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641" name="PlaceHolder 1"/>
          <p:cNvSpPr>
            <a:spLocks noGrp="1"/>
          </p:cNvSpPr>
          <p:nvPr>
            <p:ph type="title"/>
          </p:nvPr>
        </p:nvSpPr>
        <p:spPr>
          <a:xfrm>
            <a:off x="488160" y="894240"/>
            <a:ext cx="7317720" cy="711000"/>
          </a:xfrm>
          <a:prstGeom prst="rect">
            <a:avLst/>
          </a:prstGeom>
        </p:spPr>
        <p:txBody>
          <a:bodyPr tIns="91440" bIns="91440" anchor="ctr">
            <a:noAutofit/>
          </a:bodyPr>
          <a:p>
            <a:r>
              <a:rPr b="0" lang="en-US" sz="2000" spc="-1" strike="noStrike">
                <a:solidFill>
                  <a:srgbClr val="000000"/>
                </a:solidFill>
                <a:latin typeface="Arial"/>
              </a:rPr>
              <a:t>Click to edit the title text format</a:t>
            </a:r>
            <a:endParaRPr b="0" lang="en-US" sz="2000" spc="-1" strike="noStrike">
              <a:solidFill>
                <a:srgbClr val="000000"/>
              </a:solidFill>
              <a:latin typeface="Arial"/>
            </a:endParaRPr>
          </a:p>
        </p:txBody>
      </p:sp>
      <p:sp>
        <p:nvSpPr>
          <p:cNvPr id="642" name="PlaceHolder 2"/>
          <p:cNvSpPr>
            <a:spLocks noGrp="1"/>
          </p:cNvSpPr>
          <p:nvPr>
            <p:ph type="body"/>
          </p:nvPr>
        </p:nvSpPr>
        <p:spPr>
          <a:xfrm>
            <a:off x="488160" y="1741680"/>
            <a:ext cx="7317720" cy="287532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43" name="PlaceHolder 3"/>
          <p:cNvSpPr>
            <a:spLocks noGrp="1"/>
          </p:cNvSpPr>
          <p:nvPr>
            <p:ph type="body"/>
          </p:nvPr>
        </p:nvSpPr>
        <p:spPr>
          <a:xfrm>
            <a:off x="291600" y="205920"/>
            <a:ext cx="5408280" cy="26640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680"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68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18"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71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9"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pPr>
            <a:r>
              <a:rPr b="0" lang="en-US"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40" name="Google Shape;329;p83" descr="logo_interior_black.png"/>
          <p:cNvPicPr/>
          <p:nvPr/>
        </p:nvPicPr>
        <p:blipFill>
          <a:blip r:embed="rId3"/>
          <a:srcRect l="0" t="385" r="0" b="385"/>
          <a:stretch/>
        </p:blipFill>
        <p:spPr>
          <a:xfrm>
            <a:off x="8327520" y="4819680"/>
            <a:ext cx="654480" cy="208800"/>
          </a:xfrm>
          <a:prstGeom prst="rect">
            <a:avLst/>
          </a:prstGeom>
          <a:ln>
            <a:noFill/>
          </a:ln>
        </p:spPr>
      </p:pic>
      <p:sp>
        <p:nvSpPr>
          <p:cNvPr id="41"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9"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pPr>
            <a:r>
              <a:rPr b="0" lang="en-US"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80" name="Google Shape;329;p83" descr="logo_interior_black.png"/>
          <p:cNvPicPr/>
          <p:nvPr/>
        </p:nvPicPr>
        <p:blipFill>
          <a:blip r:embed="rId3"/>
          <a:srcRect l="0" t="385" r="0" b="385"/>
          <a:stretch/>
        </p:blipFill>
        <p:spPr>
          <a:xfrm>
            <a:off x="8327520" y="4819680"/>
            <a:ext cx="654480" cy="208800"/>
          </a:xfrm>
          <a:prstGeom prst="rect">
            <a:avLst/>
          </a:prstGeom>
          <a:ln>
            <a:noFill/>
          </a:ln>
        </p:spPr>
      </p:pic>
      <p:sp>
        <p:nvSpPr>
          <p:cNvPr id="81" name="PlaceHolder 2"/>
          <p:cNvSpPr>
            <a:spLocks noGrp="1"/>
          </p:cNvSpPr>
          <p:nvPr>
            <p:ph type="sldNum"/>
          </p:nvPr>
        </p:nvSpPr>
        <p:spPr>
          <a:xfrm>
            <a:off x="103320" y="4773600"/>
            <a:ext cx="530640" cy="393120"/>
          </a:xfrm>
          <a:prstGeom prst="rect">
            <a:avLst/>
          </a:prstGeom>
        </p:spPr>
        <p:txBody>
          <a:bodyPr tIns="91440" bIns="91440" anchor="ctr">
            <a:noAutofit/>
          </a:bodyPr>
          <a:p>
            <a:pPr algn="r">
              <a:lnSpc>
                <a:spcPct val="100000"/>
              </a:lnSpc>
            </a:pPr>
            <a:fld id="{F1C9A0E4-9E62-4C14-A1C6-94D861E030CD}" type="slidenum">
              <a:rPr b="1" lang="en-US" sz="1200" spc="-1" strike="noStrike">
                <a:solidFill>
                  <a:srgbClr val="000000"/>
                </a:solidFill>
                <a:latin typeface="Proxima Nova"/>
                <a:ea typeface="Proxima Nova"/>
              </a:rPr>
              <a:t>&lt;number&gt;</a:t>
            </a:fld>
            <a:endParaRPr b="0" lang="en-US" sz="1200" spc="-1" strike="noStrike">
              <a:latin typeface="Times New Roman"/>
            </a:endParaRPr>
          </a:p>
        </p:txBody>
      </p:sp>
      <p:sp>
        <p:nvSpPr>
          <p:cNvPr id="82" name="PlaceHolder 3"/>
          <p:cNvSpPr>
            <a:spLocks noGrp="1"/>
          </p:cNvSpPr>
          <p:nvPr>
            <p:ph type="body"/>
          </p:nvPr>
        </p:nvSpPr>
        <p:spPr>
          <a:xfrm>
            <a:off x="826560" y="1625760"/>
            <a:ext cx="7490520" cy="26445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83" name="PlaceHolder 4"/>
          <p:cNvSpPr>
            <a:spLocks noGrp="1"/>
          </p:cNvSpPr>
          <p:nvPr>
            <p:ph type="title"/>
          </p:nvPr>
        </p:nvSpPr>
        <p:spPr>
          <a:xfrm>
            <a:off x="311760" y="421560"/>
            <a:ext cx="8520120" cy="432000"/>
          </a:xfrm>
          <a:prstGeom prst="rect">
            <a:avLst/>
          </a:prstGeom>
        </p:spPr>
        <p:txBody>
          <a:bodyPr tIns="91440" bIns="91440" anchor="b">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2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58"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pPr>
            <a:r>
              <a:rPr b="0" lang="en-US"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159" name="Google Shape;329;p83" descr="logo_interior_black.png"/>
          <p:cNvPicPr/>
          <p:nvPr/>
        </p:nvPicPr>
        <p:blipFill>
          <a:blip r:embed="rId3"/>
          <a:srcRect l="0" t="385" r="0" b="385"/>
          <a:stretch/>
        </p:blipFill>
        <p:spPr>
          <a:xfrm>
            <a:off x="8327520" y="4819680"/>
            <a:ext cx="654480" cy="208800"/>
          </a:xfrm>
          <a:prstGeom prst="rect">
            <a:avLst/>
          </a:prstGeom>
          <a:ln>
            <a:noFill/>
          </a:ln>
        </p:spPr>
      </p:pic>
      <p:sp>
        <p:nvSpPr>
          <p:cNvPr id="160" name="PlaceHolder 2"/>
          <p:cNvSpPr>
            <a:spLocks noGrp="1"/>
          </p:cNvSpPr>
          <p:nvPr>
            <p:ph type="title"/>
          </p:nvPr>
        </p:nvSpPr>
        <p:spPr>
          <a:xfrm>
            <a:off x="311760" y="444960"/>
            <a:ext cx="8520120" cy="572400"/>
          </a:xfrm>
          <a:prstGeom prst="rect">
            <a:avLst/>
          </a:prstGeom>
        </p:spPr>
        <p:txBody>
          <a:bodyPr tIns="91440" bIns="91440">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61" name="PlaceHolder 3"/>
          <p:cNvSpPr>
            <a:spLocks noGrp="1"/>
          </p:cNvSpPr>
          <p:nvPr>
            <p:ph type="sldNum"/>
          </p:nvPr>
        </p:nvSpPr>
        <p:spPr>
          <a:xfrm>
            <a:off x="8472600" y="4663080"/>
            <a:ext cx="548280" cy="393120"/>
          </a:xfrm>
          <a:prstGeom prst="rect">
            <a:avLst/>
          </a:prstGeom>
        </p:spPr>
        <p:txBody>
          <a:bodyPr tIns="91440" bIns="91440" anchor="ctr">
            <a:noAutofit/>
          </a:bodyPr>
          <a:p>
            <a:pPr>
              <a:lnSpc>
                <a:spcPct val="100000"/>
              </a:lnSpc>
            </a:pPr>
            <a:fld id="{E0932B22-B04A-4479-9336-89A20B92F341}" type="slidenum">
              <a:rPr b="0" lang="en-US" sz="1400" spc="-1" strike="noStrike">
                <a:solidFill>
                  <a:srgbClr val="000000"/>
                </a:solidFill>
                <a:latin typeface="Arial"/>
                <a:ea typeface="Arial"/>
              </a:rPr>
              <a:t>&lt;number&gt;</a:t>
            </a:fld>
            <a:endParaRPr b="0" lang="en-US" sz="1400" spc="-1" strike="noStrike">
              <a:latin typeface="Times New Roman"/>
            </a:endParaRPr>
          </a:p>
        </p:txBody>
      </p:sp>
      <p:sp>
        <p:nvSpPr>
          <p:cNvPr id="162"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99" name="Google Shape;120;p28" descr="logo_interior_black.png"/>
          <p:cNvPicPr/>
          <p:nvPr/>
        </p:nvPicPr>
        <p:blipFill>
          <a:blip r:embed="rId3"/>
          <a:srcRect l="0" t="385" r="0" b="385"/>
          <a:stretch/>
        </p:blipFill>
        <p:spPr>
          <a:xfrm>
            <a:off x="8327520" y="4819680"/>
            <a:ext cx="654480" cy="208800"/>
          </a:xfrm>
          <a:prstGeom prst="rect">
            <a:avLst/>
          </a:prstGeom>
          <a:ln>
            <a:noFill/>
          </a:ln>
        </p:spPr>
      </p:pic>
      <p:sp>
        <p:nvSpPr>
          <p:cNvPr id="200" name="PlaceHolder 1"/>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pPr>
            <a:fld id="{1F905AED-2685-4C19-8373-028B7C6A05C6}" type="slidenum">
              <a:rPr b="0" lang="en-US" sz="800" spc="-1" strike="noStrike">
                <a:solidFill>
                  <a:srgbClr val="000000"/>
                </a:solidFill>
                <a:latin typeface="Proxima Nova"/>
                <a:ea typeface="Proxima Nova"/>
              </a:rPr>
              <a:t>&lt;number&gt;</a:t>
            </a:fld>
            <a:endParaRPr b="0" lang="en-US" sz="800" spc="-1" strike="noStrike">
              <a:latin typeface="Times New Roman"/>
            </a:endParaRPr>
          </a:p>
        </p:txBody>
      </p:sp>
      <p:sp>
        <p:nvSpPr>
          <p:cNvPr id="201" name="PlaceHolder 2"/>
          <p:cNvSpPr>
            <a:spLocks noGrp="1"/>
          </p:cNvSpPr>
          <p:nvPr>
            <p:ph type="title"/>
          </p:nvPr>
        </p:nvSpPr>
        <p:spPr>
          <a:xfrm>
            <a:off x="826560" y="0"/>
            <a:ext cx="7490520" cy="1062720"/>
          </a:xfrm>
          <a:prstGeom prst="rect">
            <a:avLst/>
          </a:prstGeom>
        </p:spPr>
        <p:txBody>
          <a:bodyPr tIns="91440" bIns="91440" anchor="b">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202" name="PlaceHolder 3"/>
          <p:cNvSpPr>
            <a:spLocks noGrp="1"/>
          </p:cNvSpPr>
          <p:nvPr>
            <p:ph type="body"/>
          </p:nvPr>
        </p:nvSpPr>
        <p:spPr>
          <a:xfrm>
            <a:off x="826560" y="1063080"/>
            <a:ext cx="7490520" cy="335880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Arial"/>
              </a:rPr>
              <a:t>Click to edit the outline text format</a:t>
            </a:r>
            <a:endParaRPr b="0" lang="en-US" sz="2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200" spc="-1" strike="noStrike">
                <a:solidFill>
                  <a:srgbClr val="000000"/>
                </a:solidFill>
                <a:latin typeface="Arial"/>
              </a:rPr>
              <a:t>Second Outline Level</a:t>
            </a:r>
            <a:endParaRPr b="0" lang="en-US" sz="2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200" spc="-1" strike="noStrike">
                <a:solidFill>
                  <a:srgbClr val="000000"/>
                </a:solidFill>
                <a:latin typeface="Arial"/>
              </a:rPr>
              <a:t>Third Outline Level</a:t>
            </a:r>
            <a:endParaRPr b="0" lang="en-US" sz="2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200" spc="-1" strike="noStrike">
                <a:solidFill>
                  <a:srgbClr val="000000"/>
                </a:solidFill>
                <a:latin typeface="Arial"/>
              </a:rPr>
              <a:t>Fourth Outline Level</a:t>
            </a:r>
            <a:endParaRPr b="0" lang="en-US" sz="2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39"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pPr>
            <a:r>
              <a:rPr b="0" lang="en-US"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240" name="Google Shape;329;p83" descr="logo_interior_black.png"/>
          <p:cNvPicPr/>
          <p:nvPr/>
        </p:nvPicPr>
        <p:blipFill>
          <a:blip r:embed="rId3"/>
          <a:srcRect l="0" t="385" r="0" b="385"/>
          <a:stretch/>
        </p:blipFill>
        <p:spPr>
          <a:xfrm>
            <a:off x="8327520" y="4819680"/>
            <a:ext cx="654480" cy="208800"/>
          </a:xfrm>
          <a:prstGeom prst="rect">
            <a:avLst/>
          </a:prstGeom>
          <a:ln>
            <a:noFill/>
          </a:ln>
        </p:spPr>
      </p:pic>
      <p:sp>
        <p:nvSpPr>
          <p:cNvPr id="241" name="PlaceHolder 2"/>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pPr>
            <a:fld id="{997FD6CE-8D2D-4502-B09A-711514E4C8C9}" type="slidenum">
              <a:rPr b="0" lang="en-US" sz="800" spc="-1" strike="noStrike">
                <a:solidFill>
                  <a:srgbClr val="000000"/>
                </a:solidFill>
                <a:latin typeface="Proxima Nova"/>
                <a:ea typeface="Proxima Nova"/>
              </a:rPr>
              <a:t>&lt;number&gt;</a:t>
            </a:fld>
            <a:endParaRPr b="0" lang="en-US" sz="800" spc="-1" strike="noStrike">
              <a:latin typeface="Times New Roman"/>
            </a:endParaRPr>
          </a:p>
        </p:txBody>
      </p:sp>
      <p:sp>
        <p:nvSpPr>
          <p:cNvPr id="242" name="PlaceHolder 3"/>
          <p:cNvSpPr>
            <a:spLocks noGrp="1"/>
          </p:cNvSpPr>
          <p:nvPr>
            <p:ph type="body"/>
          </p:nvPr>
        </p:nvSpPr>
        <p:spPr>
          <a:xfrm>
            <a:off x="826560" y="1625760"/>
            <a:ext cx="3584520" cy="26445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243" name="PlaceHolder 4"/>
          <p:cNvSpPr>
            <a:spLocks noGrp="1"/>
          </p:cNvSpPr>
          <p:nvPr>
            <p:ph type="title"/>
          </p:nvPr>
        </p:nvSpPr>
        <p:spPr>
          <a:xfrm>
            <a:off x="826560" y="0"/>
            <a:ext cx="7490520" cy="1062720"/>
          </a:xfrm>
          <a:prstGeom prst="rect">
            <a:avLst/>
          </a:prstGeom>
        </p:spPr>
        <p:txBody>
          <a:bodyPr tIns="91440" bIns="91440" anchor="b">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80" name="CustomShape 1"/>
          <p:cNvSpPr/>
          <p:nvPr/>
        </p:nvSpPr>
        <p:spPr>
          <a:xfrm>
            <a:off x="412920" y="4734000"/>
            <a:ext cx="7659000" cy="393120"/>
          </a:xfrm>
          <a:prstGeom prst="rect">
            <a:avLst/>
          </a:prstGeom>
          <a:noFill/>
          <a:ln>
            <a:noFill/>
          </a:ln>
        </p:spPr>
        <p:style>
          <a:lnRef idx="0"/>
          <a:fillRef idx="0"/>
          <a:effectRef idx="0"/>
          <a:fontRef idx="minor"/>
        </p:style>
        <p:txBody>
          <a:bodyPr tIns="91440" bIns="91440" anchor="ctr">
            <a:noAutofit/>
          </a:bodyPr>
          <a:p>
            <a:pPr>
              <a:lnSpc>
                <a:spcPct val="100000"/>
              </a:lnSpc>
            </a:pPr>
            <a:r>
              <a:rPr b="0" lang="en-US" sz="800" spc="-1" strike="noStrike">
                <a:solidFill>
                  <a:srgbClr val="666666"/>
                </a:solidFill>
                <a:latin typeface="Proxima Nova"/>
                <a:ea typeface="Proxima Nova"/>
              </a:rPr>
              <a:t>INSERT DESIGNATOR, IF NEEDED</a:t>
            </a:r>
            <a:endParaRPr b="0" lang="en-US" sz="800" spc="-1" strike="noStrike">
              <a:latin typeface="Arial"/>
            </a:endParaRPr>
          </a:p>
        </p:txBody>
      </p:sp>
      <p:pic>
        <p:nvPicPr>
          <p:cNvPr id="281" name="Google Shape;329;p83" descr="logo_interior_black.png"/>
          <p:cNvPicPr/>
          <p:nvPr/>
        </p:nvPicPr>
        <p:blipFill>
          <a:blip r:embed="rId3"/>
          <a:srcRect l="0" t="385" r="0" b="385"/>
          <a:stretch/>
        </p:blipFill>
        <p:spPr>
          <a:xfrm>
            <a:off x="8327520" y="4819680"/>
            <a:ext cx="654480" cy="208800"/>
          </a:xfrm>
          <a:prstGeom prst="rect">
            <a:avLst/>
          </a:prstGeom>
          <a:ln>
            <a:noFill/>
          </a:ln>
        </p:spPr>
      </p:pic>
      <p:sp>
        <p:nvSpPr>
          <p:cNvPr id="282" name="PlaceHolder 2"/>
          <p:cNvSpPr>
            <a:spLocks noGrp="1"/>
          </p:cNvSpPr>
          <p:nvPr>
            <p:ph type="sldNum"/>
          </p:nvPr>
        </p:nvSpPr>
        <p:spPr>
          <a:xfrm>
            <a:off x="103320" y="4734000"/>
            <a:ext cx="360360" cy="393120"/>
          </a:xfrm>
          <a:prstGeom prst="rect">
            <a:avLst/>
          </a:prstGeom>
        </p:spPr>
        <p:txBody>
          <a:bodyPr tIns="91440" bIns="91440" anchor="ctr">
            <a:noAutofit/>
          </a:bodyPr>
          <a:p>
            <a:pPr algn="r">
              <a:lnSpc>
                <a:spcPct val="100000"/>
              </a:lnSpc>
            </a:pPr>
            <a:fld id="{E492EF4C-494F-4274-81D7-9CEBB8B8E6ED}" type="slidenum">
              <a:rPr b="0" lang="en-US" sz="800" spc="-1" strike="noStrike">
                <a:solidFill>
                  <a:srgbClr val="000000"/>
                </a:solidFill>
                <a:latin typeface="Proxima Nova"/>
                <a:ea typeface="Proxima Nova"/>
              </a:rPr>
              <a:t>&lt;number&gt;</a:t>
            </a:fld>
            <a:endParaRPr b="0" lang="en-US" sz="800" spc="-1" strike="noStrike">
              <a:latin typeface="Times New Roman"/>
            </a:endParaRPr>
          </a:p>
        </p:txBody>
      </p:sp>
      <p:sp>
        <p:nvSpPr>
          <p:cNvPr id="283" name="PlaceHolder 3"/>
          <p:cNvSpPr>
            <a:spLocks noGrp="1"/>
          </p:cNvSpPr>
          <p:nvPr>
            <p:ph type="body"/>
          </p:nvPr>
        </p:nvSpPr>
        <p:spPr>
          <a:xfrm>
            <a:off x="826560" y="3110400"/>
            <a:ext cx="2208240" cy="12171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284" name="PlaceHolder 4"/>
          <p:cNvSpPr>
            <a:spLocks noGrp="1"/>
          </p:cNvSpPr>
          <p:nvPr>
            <p:ph type="body"/>
          </p:nvPr>
        </p:nvSpPr>
        <p:spPr>
          <a:xfrm>
            <a:off x="3467520" y="3110400"/>
            <a:ext cx="2208240" cy="12171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285" name="PlaceHolder 5"/>
          <p:cNvSpPr>
            <a:spLocks noGrp="1"/>
          </p:cNvSpPr>
          <p:nvPr>
            <p:ph type="body"/>
          </p:nvPr>
        </p:nvSpPr>
        <p:spPr>
          <a:xfrm>
            <a:off x="6108840" y="3110400"/>
            <a:ext cx="2208240" cy="12171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286" name="PlaceHolder 6"/>
          <p:cNvSpPr>
            <a:spLocks noGrp="1"/>
          </p:cNvSpPr>
          <p:nvPr>
            <p:ph type="title"/>
          </p:nvPr>
        </p:nvSpPr>
        <p:spPr>
          <a:xfrm>
            <a:off x="826560" y="0"/>
            <a:ext cx="7490520" cy="1062720"/>
          </a:xfrm>
          <a:prstGeom prst="rect">
            <a:avLst/>
          </a:prstGeom>
        </p:spPr>
        <p:txBody>
          <a:bodyPr tIns="91440" bIns="91440" anchor="b">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54f48"/>
        </a:solidFill>
      </p:bgPr>
    </p:bg>
    <p:spTree>
      <p:nvGrpSpPr>
        <p:cNvPr id="1" name=""/>
        <p:cNvGrpSpPr/>
        <p:nvPr/>
      </p:nvGrpSpPr>
      <p:grpSpPr>
        <a:xfrm>
          <a:off x="0" y="0"/>
          <a:ext cx="0" cy="0"/>
          <a:chOff x="0" y="0"/>
          <a:chExt cx="0" cy="0"/>
        </a:xfrm>
      </p:grpSpPr>
      <p:pic>
        <p:nvPicPr>
          <p:cNvPr id="323" name="Google Shape;671;p141" descr=""/>
          <p:cNvPicPr/>
          <p:nvPr/>
        </p:nvPicPr>
        <p:blipFill>
          <a:blip r:embed="rId2"/>
          <a:stretch/>
        </p:blipFill>
        <p:spPr>
          <a:xfrm>
            <a:off x="7995600" y="162360"/>
            <a:ext cx="951480" cy="365400"/>
          </a:xfrm>
          <a:prstGeom prst="rect">
            <a:avLst/>
          </a:prstGeom>
          <a:ln>
            <a:noFill/>
          </a:ln>
        </p:spPr>
      </p:pic>
      <p:sp>
        <p:nvSpPr>
          <p:cNvPr id="324" name="CustomShape 1"/>
          <p:cNvSpPr/>
          <p:nvPr/>
        </p:nvSpPr>
        <p:spPr>
          <a:xfrm>
            <a:off x="-76320" y="4800600"/>
            <a:ext cx="533160" cy="273600"/>
          </a:xfrm>
          <a:prstGeom prst="rect">
            <a:avLst/>
          </a:prstGeom>
          <a:noFill/>
          <a:ln>
            <a:noFill/>
          </a:ln>
        </p:spPr>
        <p:style>
          <a:lnRef idx="0"/>
          <a:fillRef idx="0"/>
          <a:effectRef idx="0"/>
          <a:fontRef idx="minor"/>
        </p:style>
        <p:txBody>
          <a:bodyPr tIns="0" bIns="18360" anchor="ctr">
            <a:noAutofit/>
          </a:bodyPr>
          <a:p>
            <a:pPr algn="r">
              <a:lnSpc>
                <a:spcPct val="100000"/>
              </a:lnSpc>
            </a:pPr>
            <a:fld id="{7652EADE-567B-4272-88CC-4FEFA787D8C5}" type="slidenum">
              <a:rPr b="0" lang="en-US" sz="800" spc="-1" strike="noStrike">
                <a:solidFill>
                  <a:srgbClr val="ffffff"/>
                </a:solidFill>
                <a:latin typeface="Open Sans"/>
                <a:ea typeface="Open Sans"/>
              </a:rPr>
              <a:t>&lt;number&gt;</a:t>
            </a:fld>
            <a:endParaRPr b="0" lang="en-US" sz="800" spc="-1" strike="noStrike">
              <a:latin typeface="Arial"/>
            </a:endParaRPr>
          </a:p>
        </p:txBody>
      </p:sp>
      <p:pic>
        <p:nvPicPr>
          <p:cNvPr id="325" name="Google Shape;673;p141" descr=""/>
          <p:cNvPicPr/>
          <p:nvPr/>
        </p:nvPicPr>
        <p:blipFill>
          <a:blip r:embed="rId3"/>
          <a:stretch/>
        </p:blipFill>
        <p:spPr>
          <a:xfrm>
            <a:off x="8366400" y="4809600"/>
            <a:ext cx="594720" cy="190800"/>
          </a:xfrm>
          <a:prstGeom prst="rect">
            <a:avLst/>
          </a:prstGeom>
          <a:ln>
            <a:noFill/>
          </a:ln>
        </p:spPr>
      </p:pic>
      <p:sp>
        <p:nvSpPr>
          <p:cNvPr id="326" name="CustomShape 2"/>
          <p:cNvSpPr/>
          <p:nvPr/>
        </p:nvSpPr>
        <p:spPr>
          <a:xfrm>
            <a:off x="457200" y="4800600"/>
            <a:ext cx="7162560" cy="273600"/>
          </a:xfrm>
          <a:prstGeom prst="rect">
            <a:avLst/>
          </a:prstGeom>
          <a:noFill/>
          <a:ln>
            <a:noFill/>
          </a:ln>
        </p:spPr>
        <p:style>
          <a:lnRef idx="0"/>
          <a:fillRef idx="0"/>
          <a:effectRef idx="0"/>
          <a:fontRef idx="minor"/>
        </p:style>
        <p:txBody>
          <a:bodyPr tIns="91440" bIns="91440" anchor="ctr">
            <a:noAutofit/>
          </a:bodyPr>
          <a:p>
            <a:pPr>
              <a:lnSpc>
                <a:spcPct val="100000"/>
              </a:lnSpc>
            </a:pPr>
            <a:r>
              <a:rPr b="0" lang="en-US" sz="700" spc="-1" strike="noStrike">
                <a:solidFill>
                  <a:srgbClr val="ffffff"/>
                </a:solidFill>
                <a:latin typeface="Open Sans"/>
                <a:ea typeface="Open Sans"/>
              </a:rPr>
              <a:t>CONFIDENTIAL</a:t>
            </a:r>
            <a:endParaRPr b="0" lang="en-US" sz="700" spc="-1" strike="noStrike">
              <a:latin typeface="Arial"/>
            </a:endParaRPr>
          </a:p>
        </p:txBody>
      </p:sp>
      <p:sp>
        <p:nvSpPr>
          <p:cNvPr id="327" name="PlaceHolder 3"/>
          <p:cNvSpPr>
            <a:spLocks noGrp="1"/>
          </p:cNvSpPr>
          <p:nvPr>
            <p:ph type="sldNum"/>
          </p:nvPr>
        </p:nvSpPr>
        <p:spPr>
          <a:xfrm>
            <a:off x="8556840" y="4749840"/>
            <a:ext cx="548280" cy="393120"/>
          </a:xfrm>
          <a:prstGeom prst="rect">
            <a:avLst/>
          </a:prstGeom>
        </p:spPr>
        <p:txBody>
          <a:bodyPr tIns="91440" bIns="91440">
            <a:noAutofit/>
          </a:bodyPr>
          <a:p>
            <a:pPr algn="r">
              <a:lnSpc>
                <a:spcPct val="100000"/>
              </a:lnSpc>
            </a:pPr>
            <a:fld id="{398E9B13-912E-4EB3-89DC-F1AFACF97C81}" type="slidenum">
              <a:rPr b="0" lang="en-US" sz="1300" spc="-1" strike="noStrike">
                <a:solidFill>
                  <a:srgbClr val="000000"/>
                </a:solidFill>
                <a:latin typeface="Arial"/>
                <a:ea typeface="Arial"/>
              </a:rPr>
              <a:t>&lt;number&gt;</a:t>
            </a:fld>
            <a:endParaRPr b="0" lang="en-US" sz="1300" spc="-1" strike="noStrike">
              <a:latin typeface="Times New Roman"/>
            </a:endParaRPr>
          </a:p>
        </p:txBody>
      </p:sp>
      <p:sp>
        <p:nvSpPr>
          <p:cNvPr id="328" name="PlaceHolder 4"/>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329"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53.xml"/>
</Relationships>
</file>

<file path=ppt/slides/_rels/slide1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5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png"/><Relationship Id="rId18"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hyperlink" Target="https://galaxy.ansible.com/ansible-network/network-engine" TargetMode="External"/><Relationship Id="rId2" Type="http://schemas.openxmlformats.org/officeDocument/2006/relationships/slideLayout" Target="../slideLayouts/slideLayout53.xml"/>
</Relationships>
</file>

<file path=ppt/slides/_rels/slide18.xml.rels><?xml version="1.0" encoding="UTF-8"?>
<Relationships xmlns="http://schemas.openxmlformats.org/package/2006/relationships"><Relationship Id="rId1" Type="http://schemas.openxmlformats.org/officeDocument/2006/relationships/hyperlink" Target="https://galaxy.ansible.com/ansible-network/network-engine" TargetMode="External"/><Relationship Id="rId2" Type="http://schemas.openxmlformats.org/officeDocument/2006/relationships/slideLayout" Target="../slideLayouts/slideLayout53.xml"/>
</Relationships>
</file>

<file path=ppt/slides/_rels/slide19.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53.xml"/>
</Relationships>
</file>

<file path=ppt/slides/_rels/slide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85.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slideLayout" Target="../slideLayouts/slideLayout13.xml"/><Relationship Id="rId6"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jpe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 Type="http://schemas.openxmlformats.org/officeDocument/2006/relationships/image" Target="../media/image106.png"/><Relationship Id="rId11" Type="http://schemas.openxmlformats.org/officeDocument/2006/relationships/image" Target="../media/image107.png"/><Relationship Id="rId12" Type="http://schemas.openxmlformats.org/officeDocument/2006/relationships/image" Target="../media/image108.png"/><Relationship Id="rId13" Type="http://schemas.openxmlformats.org/officeDocument/2006/relationships/slideLayout" Target="../slideLayouts/slideLayout13.xml"/><Relationship Id="rId1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www.ansible.com/get-started" TargetMode="External"/><Relationship Id="rId2" Type="http://schemas.openxmlformats.org/officeDocument/2006/relationships/hyperlink" Target="https://www.ansible.com/resources" TargetMode="External"/><Relationship Id="rId3" Type="http://schemas.openxmlformats.org/officeDocument/2006/relationships/hyperlink" Target="https://github.com/network-automation/" TargetMode="External"/><Relationship Id="rId4" Type="http://schemas.openxmlformats.org/officeDocument/2006/relationships/hyperlink" Target="https://github.com/ansible-network/" TargetMode="External"/><Relationship Id="rId5" Type="http://schemas.openxmlformats.org/officeDocument/2006/relationships/slideLayout" Target="../slideLayouts/slideLayout97.xml"/>
</Relationships>
</file>

<file path=ppt/slides/_rels/slide25.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09.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slideLayout" Target="../slideLayouts/slideLayout145.xml"/><Relationship Id="rId9"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image" Target="../media/image124.png"/><Relationship Id="rId9" Type="http://schemas.openxmlformats.org/officeDocument/2006/relationships/image" Target="../media/image125.png"/><Relationship Id="rId10" Type="http://schemas.openxmlformats.org/officeDocument/2006/relationships/image" Target="../media/image126.png"/><Relationship Id="rId11" Type="http://schemas.openxmlformats.org/officeDocument/2006/relationships/image" Target="../media/image127.png"/><Relationship Id="rId12" Type="http://schemas.openxmlformats.org/officeDocument/2006/relationships/image" Target="../media/image128.png"/><Relationship Id="rId13" Type="http://schemas.openxmlformats.org/officeDocument/2006/relationships/image" Target="../media/image129.png"/><Relationship Id="rId14" Type="http://schemas.openxmlformats.org/officeDocument/2006/relationships/image" Target="../media/image130.png"/><Relationship Id="rId15" Type="http://schemas.openxmlformats.org/officeDocument/2006/relationships/slideLayout" Target="../slideLayouts/slideLayout145.xml"/><Relationship Id="rId1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5.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57.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57.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33.jpeg"/><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slideLayout" Target="../slideLayouts/slideLayout169.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slideLayout" Target="../slideLayouts/slideLayout145.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slideLayout" Target="../slideLayouts/slideLayout13.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slideLayout" Target="../slideLayouts/slideLayout13.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jpe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0" Type="http://schemas.openxmlformats.org/officeDocument/2006/relationships/image" Target="../media/image153.png"/><Relationship Id="rId11" Type="http://schemas.openxmlformats.org/officeDocument/2006/relationships/image" Target="../media/image154.png"/><Relationship Id="rId12" Type="http://schemas.openxmlformats.org/officeDocument/2006/relationships/image" Target="../media/image155.png"/><Relationship Id="rId13" Type="http://schemas.openxmlformats.org/officeDocument/2006/relationships/slideLayout" Target="../slideLayouts/slideLayout13.xml"/><Relationship Id="rId1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 Id="rId7" Type="http://schemas.openxmlformats.org/officeDocument/2006/relationships/image" Target="../media/image162.png"/><Relationship Id="rId8" Type="http://schemas.openxmlformats.org/officeDocument/2006/relationships/slideLayout" Target="../slideLayouts/slideLayout181.xml"/><Relationship Id="rId9"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15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releases.ansible.com/ansible/" TargetMode="External"/><Relationship Id="rId2" Type="http://schemas.openxmlformats.org/officeDocument/2006/relationships/hyperlink" Target="http://www.ansible.com/tower-trial/" TargetMode="External"/><Relationship Id="rId3" Type="http://schemas.openxmlformats.org/officeDocument/2006/relationships/hyperlink" Target="http://groups.google.com/group/ansible-project" TargetMode="External"/><Relationship Id="rId4" Type="http://schemas.openxmlformats.org/officeDocument/2006/relationships/hyperlink" Target="http://groups.google.com/group/ansible-devel" TargetMode="External"/><Relationship Id="rId5" Type="http://schemas.openxmlformats.org/officeDocument/2006/relationships/hyperlink" Target="http://groups.google.com/group/ansible-announce" TargetMode="External"/><Relationship Id="rId6" Type="http://schemas.openxmlformats.org/officeDocument/2006/relationships/slideLayout" Target="../slideLayouts/slideLayout145.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image" Target="../media/image168.png"/><Relationship Id="rId6" Type="http://schemas.openxmlformats.org/officeDocument/2006/relationships/image" Target="../media/image169.png"/><Relationship Id="rId7" Type="http://schemas.openxmlformats.org/officeDocument/2006/relationships/image" Target="../media/image170.png"/><Relationship Id="rId8" Type="http://schemas.openxmlformats.org/officeDocument/2006/relationships/slideLayout" Target="../slideLayouts/slideLayout193.xml"/>
</Relationships>
</file>

<file path=ppt/slides/_rels/slide44.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80.png"/><Relationship Id="rId11" Type="http://schemas.openxmlformats.org/officeDocument/2006/relationships/image" Target="../media/image181.png"/><Relationship Id="rId12" Type="http://schemas.openxmlformats.org/officeDocument/2006/relationships/image" Target="../media/image182.png"/><Relationship Id="rId13" Type="http://schemas.openxmlformats.org/officeDocument/2006/relationships/image" Target="../media/image183.png"/><Relationship Id="rId14" Type="http://schemas.openxmlformats.org/officeDocument/2006/relationships/image" Target="../media/image184.png"/><Relationship Id="rId15" Type="http://schemas.openxmlformats.org/officeDocument/2006/relationships/image" Target="../media/image185.png"/><Relationship Id="rId16" Type="http://schemas.openxmlformats.org/officeDocument/2006/relationships/slideLayout" Target="../slideLayouts/slideLayout205.xml"/><Relationship Id="rId17"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57.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157.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217.xml"/>
</Relationships>
</file>

<file path=ppt/slides/_rels/slide48.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193.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hyperlink" Target="https://learninglabs.cisco.com/modules/ansible-aci-intro" TargetMode="External"/><Relationship Id="rId3" Type="http://schemas.openxmlformats.org/officeDocument/2006/relationships/slideLayout" Target="../slideLayouts/slideLayout193.xml"/><Relationship Id="rId4"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56.png"/><Relationship Id="rId18" Type="http://schemas.openxmlformats.org/officeDocument/2006/relationships/image" Target="../media/image57.png"/><Relationship Id="rId19" Type="http://schemas.openxmlformats.org/officeDocument/2006/relationships/image" Target="../media/image58.png"/><Relationship Id="rId20" Type="http://schemas.openxmlformats.org/officeDocument/2006/relationships/image" Target="../media/image59.png"/><Relationship Id="rId21" Type="http://schemas.openxmlformats.org/officeDocument/2006/relationships/image" Target="../media/image60.png"/><Relationship Id="rId22" Type="http://schemas.openxmlformats.org/officeDocument/2006/relationships/image" Target="../media/image61.png"/><Relationship Id="rId23" Type="http://schemas.openxmlformats.org/officeDocument/2006/relationships/image" Target="../media/image62.png"/><Relationship Id="rId24" Type="http://schemas.openxmlformats.org/officeDocument/2006/relationships/image" Target="../media/image63.png"/><Relationship Id="rId25" Type="http://schemas.openxmlformats.org/officeDocument/2006/relationships/image" Target="../media/image64.png"/><Relationship Id="rId26" Type="http://schemas.openxmlformats.org/officeDocument/2006/relationships/image" Target="../media/image65.png"/><Relationship Id="rId27" Type="http://schemas.openxmlformats.org/officeDocument/2006/relationships/image" Target="../media/image66.png"/><Relationship Id="rId28" Type="http://schemas.openxmlformats.org/officeDocument/2006/relationships/image" Target="../media/image67.png"/><Relationship Id="rId29"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TextShape 1"/>
          <p:cNvSpPr txBox="1"/>
          <p:nvPr/>
        </p:nvSpPr>
        <p:spPr>
          <a:xfrm>
            <a:off x="685800" y="1983600"/>
            <a:ext cx="7317720" cy="1176120"/>
          </a:xfrm>
          <a:prstGeom prst="rect">
            <a:avLst/>
          </a:prstGeom>
          <a:noFill/>
          <a:ln>
            <a:noFill/>
          </a:ln>
        </p:spPr>
        <p:txBody>
          <a:bodyPr anchor="b">
            <a:noAutofit/>
          </a:bodyPr>
          <a:p>
            <a:pPr>
              <a:lnSpc>
                <a:spcPct val="100000"/>
              </a:lnSpc>
            </a:pPr>
            <a:r>
              <a:rPr b="1" lang="en-US" sz="2400" spc="-1" strike="noStrike">
                <a:solidFill>
                  <a:srgbClr val="ffffff"/>
                </a:solidFill>
                <a:latin typeface="Open Sans"/>
                <a:ea typeface="Open Sans"/>
              </a:rPr>
              <a:t>AUTOMATION FOR NETWORK INFRASTRUCTURE</a:t>
            </a:r>
            <a:b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4" name="Google Shape;890;p167" descr=""/>
          <p:cNvPicPr/>
          <p:nvPr/>
        </p:nvPicPr>
        <p:blipFill>
          <a:blip r:embed="rId1"/>
          <a:stretch/>
        </p:blipFill>
        <p:spPr>
          <a:xfrm>
            <a:off x="876240" y="152280"/>
            <a:ext cx="7390800" cy="48384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TextShape 1"/>
          <p:cNvSpPr txBox="1"/>
          <p:nvPr/>
        </p:nvSpPr>
        <p:spPr>
          <a:xfrm>
            <a:off x="311760" y="0"/>
            <a:ext cx="8520120" cy="572400"/>
          </a:xfrm>
          <a:prstGeom prst="rect">
            <a:avLst/>
          </a:prstGeom>
          <a:noFill/>
          <a:ln>
            <a:noFill/>
          </a:ln>
        </p:spPr>
        <p:txBody>
          <a:bodyPr tIns="91440" bIns="91440">
            <a:noAutofit/>
          </a:bodyPr>
          <a:p>
            <a:pPr>
              <a:lnSpc>
                <a:spcPct val="100000"/>
              </a:lnSpc>
            </a:pPr>
            <a:r>
              <a:rPr b="0" lang="en-US" sz="2800" spc="-1" strike="noStrike">
                <a:solidFill>
                  <a:srgbClr val="000000"/>
                </a:solidFill>
                <a:latin typeface="Arial"/>
                <a:ea typeface="Arial"/>
              </a:rPr>
              <a:t>Access Port Survey</a:t>
            </a:r>
            <a:endParaRPr b="0" lang="en-US" sz="2800" spc="-1" strike="noStrike">
              <a:solidFill>
                <a:srgbClr val="000000"/>
              </a:solidFill>
              <a:latin typeface="Arial"/>
            </a:endParaRPr>
          </a:p>
        </p:txBody>
      </p:sp>
      <p:pic>
        <p:nvPicPr>
          <p:cNvPr id="856" name="Google Shape;896;p168" descr=""/>
          <p:cNvPicPr/>
          <p:nvPr/>
        </p:nvPicPr>
        <p:blipFill>
          <a:blip r:embed="rId1"/>
          <a:stretch/>
        </p:blipFill>
        <p:spPr>
          <a:xfrm>
            <a:off x="1415880" y="572760"/>
            <a:ext cx="6312240" cy="42656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TextShape 1"/>
          <p:cNvSpPr txBox="1"/>
          <p:nvPr/>
        </p:nvSpPr>
        <p:spPr>
          <a:xfrm>
            <a:off x="311760" y="0"/>
            <a:ext cx="8520120" cy="572400"/>
          </a:xfrm>
          <a:prstGeom prst="rect">
            <a:avLst/>
          </a:prstGeom>
          <a:noFill/>
          <a:ln>
            <a:noFill/>
          </a:ln>
        </p:spPr>
        <p:txBody>
          <a:bodyPr tIns="91440" bIns="91440">
            <a:noAutofit/>
          </a:bodyPr>
          <a:p>
            <a:pPr>
              <a:lnSpc>
                <a:spcPct val="100000"/>
              </a:lnSpc>
            </a:pPr>
            <a:r>
              <a:rPr b="0" lang="en-US" sz="2800" spc="-1" strike="noStrike">
                <a:solidFill>
                  <a:srgbClr val="000000"/>
                </a:solidFill>
                <a:latin typeface="Arial"/>
                <a:ea typeface="Arial"/>
              </a:rPr>
              <a:t>Access Port Output</a:t>
            </a:r>
            <a:endParaRPr b="0" lang="en-US" sz="2800" spc="-1" strike="noStrike">
              <a:solidFill>
                <a:srgbClr val="000000"/>
              </a:solidFill>
              <a:latin typeface="Arial"/>
            </a:endParaRPr>
          </a:p>
        </p:txBody>
      </p:sp>
      <p:pic>
        <p:nvPicPr>
          <p:cNvPr id="858" name="Google Shape;902;p169" descr=""/>
          <p:cNvPicPr/>
          <p:nvPr/>
        </p:nvPicPr>
        <p:blipFill>
          <a:blip r:embed="rId1"/>
          <a:stretch/>
        </p:blipFill>
        <p:spPr>
          <a:xfrm>
            <a:off x="152280" y="716040"/>
            <a:ext cx="8838720" cy="39164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172f"/>
        </a:solidFill>
      </p:bgPr>
    </p:bg>
    <p:spTree>
      <p:nvGrpSpPr>
        <p:cNvPr id="1" name=""/>
        <p:cNvGrpSpPr/>
        <p:nvPr/>
      </p:nvGrpSpPr>
      <p:grpSpPr>
        <a:xfrm>
          <a:off x="0" y="0"/>
          <a:ext cx="0" cy="0"/>
          <a:chOff x="0" y="0"/>
          <a:chExt cx="0" cy="0"/>
        </a:xfrm>
      </p:grpSpPr>
      <p:sp>
        <p:nvSpPr>
          <p:cNvPr id="859" name="CustomShape 1"/>
          <p:cNvSpPr/>
          <p:nvPr/>
        </p:nvSpPr>
        <p:spPr>
          <a:xfrm>
            <a:off x="352800" y="126360"/>
            <a:ext cx="6788880" cy="735120"/>
          </a:xfrm>
          <a:prstGeom prst="rect">
            <a:avLst/>
          </a:prstGeom>
          <a:noFill/>
          <a:ln>
            <a:noFill/>
          </a:ln>
        </p:spPr>
        <p:style>
          <a:lnRef idx="0"/>
          <a:fillRef idx="0"/>
          <a:effectRef idx="0"/>
          <a:fontRef idx="minor"/>
        </p:style>
        <p:txBody>
          <a:bodyPr lIns="68400" rIns="68400" tIns="34200" bIns="34200">
            <a:noAutofit/>
          </a:bodyPr>
          <a:p>
            <a:pPr>
              <a:lnSpc>
                <a:spcPct val="115000"/>
              </a:lnSpc>
            </a:pPr>
            <a:r>
              <a:rPr b="1" lang="en-US" sz="2400" spc="-1" strike="noStrike">
                <a:solidFill>
                  <a:srgbClr val="ffffff"/>
                </a:solidFill>
                <a:latin typeface="Open Sans"/>
                <a:ea typeface="Open Sans"/>
              </a:rPr>
              <a:t>ANSIBLE MODULES</a:t>
            </a:r>
            <a:endParaRPr b="0" lang="en-US" sz="2400" spc="-1" strike="noStrike">
              <a:latin typeface="Arial"/>
            </a:endParaRPr>
          </a:p>
        </p:txBody>
      </p:sp>
      <p:sp>
        <p:nvSpPr>
          <p:cNvPr id="860" name="CustomShape 2"/>
          <p:cNvSpPr/>
          <p:nvPr/>
        </p:nvSpPr>
        <p:spPr>
          <a:xfrm>
            <a:off x="872280" y="696960"/>
            <a:ext cx="4094640" cy="3823920"/>
          </a:xfrm>
          <a:prstGeom prst="rect">
            <a:avLst/>
          </a:prstGeom>
          <a:noFill/>
          <a:ln>
            <a:noFill/>
          </a:ln>
        </p:spPr>
        <p:style>
          <a:lnRef idx="0"/>
          <a:fillRef idx="0"/>
          <a:effectRef idx="0"/>
          <a:fontRef idx="minor"/>
        </p:style>
        <p:txBody>
          <a:bodyPr>
            <a:noAutofit/>
          </a:bodyPr>
          <a:p>
            <a:pPr marL="457200" indent="-342720">
              <a:lnSpc>
                <a:spcPct val="115000"/>
              </a:lnSpc>
              <a:buClr>
                <a:srgbClr val="ffffff"/>
              </a:buClr>
              <a:buFont typeface="Arial"/>
              <a:buChar char="●"/>
            </a:pPr>
            <a:r>
              <a:rPr b="0" lang="en-US" sz="1800" spc="-1" strike="noStrike">
                <a:solidFill>
                  <a:srgbClr val="ffffff"/>
                </a:solidFill>
                <a:latin typeface="Arial"/>
                <a:ea typeface="Arial"/>
              </a:rPr>
              <a:t>A10</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Apstra</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Arista EOS (cli, eAPI), CVP</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Aruba Networks</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AVI Networks</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Big Switch Networks</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Cisco ACI, AireOS, ASA, IOS, IOS-XR, NX-OS</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Citrix Netscaler</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Cumulus Linux</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Dell OS6, OS9, OS10</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Exoscale</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F5 BIG-IP</a:t>
            </a:r>
            <a:endParaRPr b="0" lang="en-US" sz="1800" spc="-1" strike="noStrike">
              <a:latin typeface="Arial"/>
            </a:endParaRPr>
          </a:p>
        </p:txBody>
      </p:sp>
      <p:sp>
        <p:nvSpPr>
          <p:cNvPr id="861" name="CustomShape 3"/>
          <p:cNvSpPr/>
          <p:nvPr/>
        </p:nvSpPr>
        <p:spPr>
          <a:xfrm>
            <a:off x="5119560" y="694080"/>
            <a:ext cx="3653640" cy="3823920"/>
          </a:xfrm>
          <a:prstGeom prst="rect">
            <a:avLst/>
          </a:prstGeom>
          <a:noFill/>
          <a:ln>
            <a:noFill/>
          </a:ln>
        </p:spPr>
        <p:style>
          <a:lnRef idx="0"/>
          <a:fillRef idx="0"/>
          <a:effectRef idx="0"/>
          <a:fontRef idx="minor"/>
        </p:style>
        <p:txBody>
          <a:bodyPr>
            <a:noAutofit/>
          </a:bodyPr>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Fortinet FortIOS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Huawei</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Illumos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Juniper Junos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Lenovo</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Ordnance</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NETCONF</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Netvisor</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Openswitch</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Open vSwitch (OVS)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Palo Alto PAN-OS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Nokia SR OS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VyOS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CustomShape 1"/>
          <p:cNvSpPr/>
          <p:nvPr/>
        </p:nvSpPr>
        <p:spPr>
          <a:xfrm flipH="1" rot="10800000">
            <a:off x="1842480" y="1717920"/>
            <a:ext cx="888120" cy="504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863" name="CustomShape 2"/>
          <p:cNvSpPr/>
          <p:nvPr/>
        </p:nvSpPr>
        <p:spPr>
          <a:xfrm>
            <a:off x="2731320" y="2949120"/>
            <a:ext cx="5191920" cy="1101240"/>
          </a:xfrm>
          <a:prstGeom prst="roundRect">
            <a:avLst>
              <a:gd name="adj" fmla="val 8440"/>
            </a:avLst>
          </a:prstGeom>
          <a:solidFill>
            <a:srgbClr val="ffffff"/>
          </a:solidFill>
          <a:ln w="19080">
            <a:solidFill>
              <a:schemeClr val="dk2"/>
            </a:solidFill>
            <a:round/>
          </a:ln>
          <a:effectLst>
            <a:outerShdw algn="bl" blurRad="57150" dir="5400000" dist="19080" rotWithShape="0">
              <a:schemeClr val="dk2">
                <a:alpha val="50000"/>
              </a:schemeClr>
            </a:outerShdw>
          </a:effectLst>
        </p:spPr>
        <p:style>
          <a:lnRef idx="0"/>
          <a:fillRef idx="0"/>
          <a:effectRef idx="0"/>
          <a:fontRef idx="minor"/>
        </p:style>
        <p:txBody>
          <a:bodyPr tIns="91440" bIns="91440">
            <a:noAutofit/>
          </a:bodyPr>
          <a:p>
            <a:pPr algn="r">
              <a:lnSpc>
                <a:spcPct val="100000"/>
              </a:lnSpc>
            </a:pPr>
            <a:r>
              <a:rPr b="1" lang="en-US" sz="900" spc="-1" strike="noStrike">
                <a:solidFill>
                  <a:srgbClr val="000000"/>
                </a:solidFill>
                <a:latin typeface="Overpass"/>
                <a:ea typeface="Overpass"/>
              </a:rPr>
              <a:t>ANSIBLE ENGINE</a:t>
            </a:r>
            <a:endParaRPr b="0" lang="en-US" sz="900" spc="-1" strike="noStrike">
              <a:latin typeface="Arial"/>
            </a:endParaRPr>
          </a:p>
        </p:txBody>
      </p:sp>
      <p:sp>
        <p:nvSpPr>
          <p:cNvPr id="864" name="TextShape 3"/>
          <p:cNvSpPr txBox="1"/>
          <p:nvPr/>
        </p:nvSpPr>
        <p:spPr>
          <a:xfrm>
            <a:off x="826560" y="0"/>
            <a:ext cx="7490520" cy="1062720"/>
          </a:xfrm>
          <a:prstGeom prst="rect">
            <a:avLst/>
          </a:prstGeom>
          <a:noFill/>
          <a:ln>
            <a:noFill/>
          </a:ln>
        </p:spPr>
        <p:txBody>
          <a:bodyPr tIns="91440" bIns="91440" anchor="b">
            <a:noAutofit/>
          </a:bodyPr>
          <a:p>
            <a:pPr>
              <a:lnSpc>
                <a:spcPct val="100000"/>
              </a:lnSpc>
            </a:pPr>
            <a:r>
              <a:rPr b="1" lang="en-US" sz="2800" spc="-1" strike="noStrike">
                <a:solidFill>
                  <a:srgbClr val="666666"/>
                </a:solidFill>
                <a:latin typeface="Overpass"/>
                <a:ea typeface="Overpass"/>
              </a:rPr>
              <a:t>ANSIBLE NETWORK STACK </a:t>
            </a:r>
            <a:endParaRPr b="0" lang="en-US" sz="2800" spc="-1" strike="noStrike">
              <a:solidFill>
                <a:srgbClr val="000000"/>
              </a:solidFill>
              <a:latin typeface="Arial"/>
            </a:endParaRPr>
          </a:p>
        </p:txBody>
      </p:sp>
      <p:sp>
        <p:nvSpPr>
          <p:cNvPr id="865" name="CustomShape 4"/>
          <p:cNvSpPr/>
          <p:nvPr/>
        </p:nvSpPr>
        <p:spPr>
          <a:xfrm>
            <a:off x="2966400" y="3065760"/>
            <a:ext cx="3363480" cy="344880"/>
          </a:xfrm>
          <a:prstGeom prst="roundRect">
            <a:avLst>
              <a:gd name="adj" fmla="val 16667"/>
            </a:avLst>
          </a:prstGeom>
          <a:solidFill>
            <a:schemeClr val="accent3"/>
          </a:solidFill>
          <a:ln w="9360">
            <a:solidFill>
              <a:schemeClr val="dk2"/>
            </a:solidFill>
            <a:round/>
          </a:ln>
          <a:effectLst>
            <a:outerShdw algn="bl" blurRad="57150" dir="5400000" dist="19080" rotWithShape="0">
              <a:srgbClr val="000000">
                <a:alpha val="50000"/>
              </a:srgbClr>
            </a:outerShdw>
          </a:effectLst>
        </p:spPr>
        <p:style>
          <a:lnRef idx="0"/>
          <a:fillRef idx="0"/>
          <a:effectRef idx="0"/>
          <a:fontRef idx="minor"/>
        </p:style>
        <p:txBody>
          <a:bodyPr tIns="91440" bIns="91440" anchor="ctr">
            <a:noAutofit/>
          </a:bodyPr>
          <a:p>
            <a:pPr marL="457200">
              <a:lnSpc>
                <a:spcPct val="100000"/>
              </a:lnSpc>
            </a:pPr>
            <a:r>
              <a:rPr b="0" lang="en-US" sz="900" spc="-1" strike="noStrike">
                <a:solidFill>
                  <a:srgbClr val="ffffff"/>
                </a:solidFill>
                <a:latin typeface="Arial"/>
                <a:ea typeface="Arial"/>
              </a:rPr>
              <a:t>Network Modules</a:t>
            </a:r>
            <a:endParaRPr b="0" lang="en-US" sz="900" spc="-1" strike="noStrike">
              <a:latin typeface="Arial"/>
            </a:endParaRPr>
          </a:p>
        </p:txBody>
      </p:sp>
      <p:sp>
        <p:nvSpPr>
          <p:cNvPr id="866" name="CustomShape 5"/>
          <p:cNvSpPr/>
          <p:nvPr/>
        </p:nvSpPr>
        <p:spPr>
          <a:xfrm>
            <a:off x="2731320" y="1396080"/>
            <a:ext cx="5191920" cy="642600"/>
          </a:xfrm>
          <a:prstGeom prst="roundRect">
            <a:avLst>
              <a:gd name="adj" fmla="val 11408"/>
            </a:avLst>
          </a:prstGeom>
          <a:solidFill>
            <a:srgbClr val="ffffff"/>
          </a:solidFill>
          <a:ln w="19080">
            <a:solidFill>
              <a:schemeClr val="dk2"/>
            </a:solidFill>
            <a:round/>
          </a:ln>
          <a:effectLst>
            <a:outerShdw algn="bl" blurRad="57150" dir="5400000" dist="19080" rotWithShape="0">
              <a:schemeClr val="dk2">
                <a:alpha val="50000"/>
              </a:schemeClr>
            </a:outerShdw>
          </a:effectLst>
        </p:spPr>
        <p:style>
          <a:lnRef idx="0"/>
          <a:fillRef idx="0"/>
          <a:effectRef idx="0"/>
          <a:fontRef idx="minor"/>
        </p:style>
        <p:txBody>
          <a:bodyPr tIns="91440" bIns="91440">
            <a:noAutofit/>
          </a:bodyPr>
          <a:p>
            <a:pPr algn="r">
              <a:lnSpc>
                <a:spcPct val="100000"/>
              </a:lnSpc>
            </a:pPr>
            <a:r>
              <a:rPr b="1" lang="en-US" sz="900" spc="-1" strike="noStrike">
                <a:solidFill>
                  <a:srgbClr val="000000"/>
                </a:solidFill>
                <a:latin typeface="Overpass"/>
                <a:ea typeface="Overpass"/>
              </a:rPr>
              <a:t>NETWORK FUNCTIONS</a:t>
            </a:r>
            <a:endParaRPr b="0" lang="en-US" sz="900" spc="-1" strike="noStrike">
              <a:latin typeface="Arial"/>
            </a:endParaRPr>
          </a:p>
        </p:txBody>
      </p:sp>
      <p:sp>
        <p:nvSpPr>
          <p:cNvPr id="867" name="CustomShape 6"/>
          <p:cNvSpPr/>
          <p:nvPr/>
        </p:nvSpPr>
        <p:spPr>
          <a:xfrm>
            <a:off x="826560" y="797400"/>
            <a:ext cx="5517720" cy="598320"/>
          </a:xfrm>
          <a:prstGeom prst="rect">
            <a:avLst/>
          </a:prstGeom>
          <a:noFill/>
          <a:ln>
            <a:noFill/>
          </a:ln>
        </p:spPr>
        <p:style>
          <a:lnRef idx="0"/>
          <a:fillRef idx="0"/>
          <a:effectRef idx="0"/>
          <a:fontRef idx="minor"/>
        </p:style>
        <p:txBody>
          <a:bodyPr tIns="91440" bIns="91440" anchor="ctr">
            <a:noAutofit/>
          </a:bodyPr>
          <a:p>
            <a:pPr>
              <a:lnSpc>
                <a:spcPct val="100000"/>
              </a:lnSpc>
            </a:pPr>
            <a:r>
              <a:rPr b="0" i="1" lang="en-US" sz="1800" spc="-1" strike="noStrike">
                <a:solidFill>
                  <a:srgbClr val="000000"/>
                </a:solidFill>
                <a:latin typeface="Overpass"/>
                <a:ea typeface="Overpass"/>
              </a:rPr>
              <a:t>Architecture </a:t>
            </a:r>
            <a:endParaRPr b="0" lang="en-US" sz="1800" spc="-1" strike="noStrike">
              <a:latin typeface="Arial"/>
            </a:endParaRPr>
          </a:p>
        </p:txBody>
      </p:sp>
      <p:grpSp>
        <p:nvGrpSpPr>
          <p:cNvPr id="868" name="Group 7"/>
          <p:cNvGrpSpPr/>
          <p:nvPr/>
        </p:nvGrpSpPr>
        <p:grpSpPr>
          <a:xfrm>
            <a:off x="2837160" y="4186440"/>
            <a:ext cx="1292400" cy="426240"/>
            <a:chOff x="2837160" y="4186440"/>
            <a:chExt cx="1292400" cy="426240"/>
          </a:xfrm>
        </p:grpSpPr>
        <p:sp>
          <p:nvSpPr>
            <p:cNvPr id="869" name="CustomShape 8"/>
            <p:cNvSpPr/>
            <p:nvPr/>
          </p:nvSpPr>
          <p:spPr>
            <a:xfrm>
              <a:off x="2837160" y="4186440"/>
              <a:ext cx="1292400" cy="426240"/>
            </a:xfrm>
            <a:prstGeom prst="roundRect">
              <a:avLst>
                <a:gd name="adj" fmla="val 16667"/>
              </a:avLst>
            </a:prstGeom>
            <a:solidFill>
              <a:srgbClr val="6fa8dc"/>
            </a:solidFill>
            <a:ln w="9360">
              <a:solidFill>
                <a:schemeClr val="dk2"/>
              </a:solidFill>
              <a:round/>
            </a:ln>
            <a:effectLst>
              <a:outerShdw algn="bl" blurRad="57150" dir="5400000" dist="19080" rotWithShape="0">
                <a:srgbClr val="000000">
                  <a:alpha val="50000"/>
                </a:srgbClr>
              </a:outerShdw>
            </a:effectLst>
          </p:spPr>
          <p:style>
            <a:lnRef idx="0"/>
            <a:fillRef idx="0"/>
            <a:effectRef idx="0"/>
            <a:fontRef idx="minor"/>
          </p:style>
          <p:txBody>
            <a:bodyPr tIns="91440" bIns="91440" anchor="ctr">
              <a:noAutofit/>
            </a:bodyPr>
            <a:p>
              <a:pPr algn="r">
                <a:lnSpc>
                  <a:spcPct val="100000"/>
                </a:lnSpc>
              </a:pPr>
              <a:r>
                <a:rPr b="0" lang="en-US" sz="800" spc="-1" strike="noStrike">
                  <a:solidFill>
                    <a:srgbClr val="ffffff"/>
                  </a:solidFill>
                  <a:latin typeface="Arial"/>
                  <a:ea typeface="Arial"/>
                </a:rPr>
                <a:t>Virtual Devices*</a:t>
              </a:r>
              <a:endParaRPr b="0" lang="en-US" sz="800" spc="-1" strike="noStrike">
                <a:latin typeface="Arial"/>
              </a:endParaRPr>
            </a:p>
          </p:txBody>
        </p:sp>
        <p:pic>
          <p:nvPicPr>
            <p:cNvPr id="870" name="Google Shape;922;p171" descr=""/>
            <p:cNvPicPr/>
            <p:nvPr/>
          </p:nvPicPr>
          <p:blipFill>
            <a:blip r:embed="rId1"/>
            <a:stretch/>
          </p:blipFill>
          <p:spPr>
            <a:xfrm>
              <a:off x="2897640" y="4270680"/>
              <a:ext cx="371880" cy="257400"/>
            </a:xfrm>
            <a:prstGeom prst="rect">
              <a:avLst/>
            </a:prstGeom>
            <a:ln>
              <a:noFill/>
            </a:ln>
            <a:effectLst>
              <a:outerShdw algn="bl" blurRad="57150" dir="5400000" dist="19080" rotWithShape="0">
                <a:srgbClr val="000000">
                  <a:alpha val="50000"/>
                </a:srgbClr>
              </a:outerShdw>
            </a:effectLst>
          </p:spPr>
        </p:pic>
      </p:grpSp>
      <p:grpSp>
        <p:nvGrpSpPr>
          <p:cNvPr id="871" name="Group 9"/>
          <p:cNvGrpSpPr/>
          <p:nvPr/>
        </p:nvGrpSpPr>
        <p:grpSpPr>
          <a:xfrm>
            <a:off x="5669640" y="4186440"/>
            <a:ext cx="1292400" cy="426240"/>
            <a:chOff x="5669640" y="4186440"/>
            <a:chExt cx="1292400" cy="426240"/>
          </a:xfrm>
        </p:grpSpPr>
        <p:sp>
          <p:nvSpPr>
            <p:cNvPr id="872" name="CustomShape 10"/>
            <p:cNvSpPr/>
            <p:nvPr/>
          </p:nvSpPr>
          <p:spPr>
            <a:xfrm>
              <a:off x="5669640" y="4186440"/>
              <a:ext cx="1292400" cy="426240"/>
            </a:xfrm>
            <a:prstGeom prst="roundRect">
              <a:avLst>
                <a:gd name="adj" fmla="val 16667"/>
              </a:avLst>
            </a:prstGeom>
            <a:solidFill>
              <a:srgbClr val="6fa8dc"/>
            </a:solidFill>
            <a:ln w="9360">
              <a:solidFill>
                <a:schemeClr val="dk2"/>
              </a:solidFill>
              <a:round/>
            </a:ln>
            <a:effectLst>
              <a:outerShdw algn="bl" blurRad="57150" dir="5400000" dist="19080" rotWithShape="0">
                <a:srgbClr val="000000">
                  <a:alpha val="50000"/>
                </a:srgbClr>
              </a:outerShdw>
            </a:effectLst>
          </p:spPr>
          <p:style>
            <a:lnRef idx="0"/>
            <a:fillRef idx="0"/>
            <a:effectRef idx="0"/>
            <a:fontRef idx="minor"/>
          </p:style>
          <p:txBody>
            <a:bodyPr tIns="91440" bIns="91440" anchor="ctr">
              <a:noAutofit/>
            </a:bodyPr>
            <a:p>
              <a:pPr algn="r">
                <a:lnSpc>
                  <a:spcPct val="100000"/>
                </a:lnSpc>
              </a:pPr>
              <a:r>
                <a:rPr b="0" lang="en-US" sz="800" spc="-1" strike="noStrike">
                  <a:solidFill>
                    <a:srgbClr val="ffffff"/>
                  </a:solidFill>
                  <a:latin typeface="Arial"/>
                  <a:ea typeface="Arial"/>
                </a:rPr>
                <a:t>Physical Devices</a:t>
              </a:r>
              <a:endParaRPr b="0" lang="en-US" sz="800" spc="-1" strike="noStrike">
                <a:latin typeface="Arial"/>
              </a:endParaRPr>
            </a:p>
          </p:txBody>
        </p:sp>
        <p:pic>
          <p:nvPicPr>
            <p:cNvPr id="873" name="Google Shape;925;p171" descr=""/>
            <p:cNvPicPr/>
            <p:nvPr/>
          </p:nvPicPr>
          <p:blipFill>
            <a:blip r:embed="rId2"/>
            <a:stretch/>
          </p:blipFill>
          <p:spPr>
            <a:xfrm>
              <a:off x="5718600" y="4270680"/>
              <a:ext cx="257400" cy="257400"/>
            </a:xfrm>
            <a:prstGeom prst="rect">
              <a:avLst/>
            </a:prstGeom>
            <a:ln>
              <a:noFill/>
            </a:ln>
            <a:effectLst>
              <a:outerShdw algn="bl" blurRad="57150" dir="5400000" dist="19080" rotWithShape="0">
                <a:srgbClr val="000000">
                  <a:alpha val="50000"/>
                </a:srgbClr>
              </a:outerShdw>
            </a:effectLst>
          </p:spPr>
        </p:pic>
      </p:grpSp>
      <p:grpSp>
        <p:nvGrpSpPr>
          <p:cNvPr id="874" name="Group 11"/>
          <p:cNvGrpSpPr/>
          <p:nvPr/>
        </p:nvGrpSpPr>
        <p:grpSpPr>
          <a:xfrm>
            <a:off x="4269240" y="4186440"/>
            <a:ext cx="1292400" cy="426240"/>
            <a:chOff x="4269240" y="4186440"/>
            <a:chExt cx="1292400" cy="426240"/>
          </a:xfrm>
        </p:grpSpPr>
        <p:sp>
          <p:nvSpPr>
            <p:cNvPr id="875" name="CustomShape 12"/>
            <p:cNvSpPr/>
            <p:nvPr/>
          </p:nvSpPr>
          <p:spPr>
            <a:xfrm>
              <a:off x="4269240" y="4186440"/>
              <a:ext cx="1292400" cy="426240"/>
            </a:xfrm>
            <a:prstGeom prst="roundRect">
              <a:avLst>
                <a:gd name="adj" fmla="val 16667"/>
              </a:avLst>
            </a:prstGeom>
            <a:solidFill>
              <a:srgbClr val="6fa8dc"/>
            </a:solidFill>
            <a:ln w="9360">
              <a:solidFill>
                <a:schemeClr val="dk2"/>
              </a:solidFill>
              <a:round/>
            </a:ln>
            <a:effectLst>
              <a:outerShdw algn="bl" blurRad="57150" dir="5400000" dist="19080" rotWithShape="0">
                <a:srgbClr val="000000">
                  <a:alpha val="50000"/>
                </a:srgbClr>
              </a:outerShdw>
            </a:effectLst>
          </p:spPr>
          <p:style>
            <a:lnRef idx="0"/>
            <a:fillRef idx="0"/>
            <a:effectRef idx="0"/>
            <a:fontRef idx="minor"/>
          </p:style>
          <p:txBody>
            <a:bodyPr tIns="91440" bIns="91440" anchor="ctr">
              <a:noAutofit/>
            </a:bodyPr>
            <a:p>
              <a:pPr algn="r">
                <a:lnSpc>
                  <a:spcPct val="100000"/>
                </a:lnSpc>
              </a:pPr>
              <a:r>
                <a:rPr b="0" lang="en-US" sz="800" spc="-1" strike="noStrike">
                  <a:solidFill>
                    <a:srgbClr val="ffffff"/>
                  </a:solidFill>
                  <a:latin typeface="Arial"/>
                  <a:ea typeface="Arial"/>
                </a:rPr>
                <a:t>SDN Controllers</a:t>
              </a:r>
              <a:endParaRPr b="0" lang="en-US" sz="800" spc="-1" strike="noStrike">
                <a:latin typeface="Arial"/>
              </a:endParaRPr>
            </a:p>
          </p:txBody>
        </p:sp>
        <p:pic>
          <p:nvPicPr>
            <p:cNvPr id="876" name="Google Shape;928;p171" descr=""/>
            <p:cNvPicPr/>
            <p:nvPr/>
          </p:nvPicPr>
          <p:blipFill>
            <a:blip r:embed="rId3"/>
            <a:stretch/>
          </p:blipFill>
          <p:spPr>
            <a:xfrm>
              <a:off x="4386600" y="4263480"/>
              <a:ext cx="257400" cy="272160"/>
            </a:xfrm>
            <a:prstGeom prst="rect">
              <a:avLst/>
            </a:prstGeom>
            <a:ln>
              <a:noFill/>
            </a:ln>
            <a:effectLst>
              <a:outerShdw algn="bl" blurRad="57150" dir="5400000" dist="19080" rotWithShape="0">
                <a:srgbClr val="000000">
                  <a:alpha val="50000"/>
                </a:srgbClr>
              </a:outerShdw>
            </a:effectLst>
          </p:spPr>
        </p:pic>
      </p:grpSp>
      <p:sp>
        <p:nvSpPr>
          <p:cNvPr id="877" name="CustomShape 13"/>
          <p:cNvSpPr/>
          <p:nvPr/>
        </p:nvSpPr>
        <p:spPr>
          <a:xfrm>
            <a:off x="2966400" y="3527640"/>
            <a:ext cx="3384720" cy="426240"/>
          </a:xfrm>
          <a:prstGeom prst="roundRect">
            <a:avLst>
              <a:gd name="adj" fmla="val 16667"/>
            </a:avLst>
          </a:prstGeom>
          <a:solidFill>
            <a:schemeClr val="accent3"/>
          </a:solidFill>
          <a:ln w="9360">
            <a:solidFill>
              <a:schemeClr val="dk2"/>
            </a:solidFill>
            <a:round/>
          </a:ln>
          <a:effectLst>
            <a:outerShdw algn="bl" blurRad="57150" dir="5400000" dist="19080" rotWithShape="0">
              <a:srgbClr val="000000">
                <a:alpha val="50000"/>
              </a:srgbClr>
            </a:outerShdw>
          </a:effectLst>
        </p:spPr>
        <p:style>
          <a:lnRef idx="0"/>
          <a:fillRef idx="0"/>
          <a:effectRef idx="0"/>
          <a:fontRef idx="minor"/>
        </p:style>
        <p:txBody>
          <a:bodyPr tIns="91440" bIns="91440" anchor="ctr">
            <a:noAutofit/>
          </a:bodyPr>
          <a:p>
            <a:pPr marL="457200">
              <a:lnSpc>
                <a:spcPct val="100000"/>
              </a:lnSpc>
            </a:pPr>
            <a:r>
              <a:rPr b="0" lang="en-US" sz="900" spc="-1" strike="noStrike">
                <a:solidFill>
                  <a:srgbClr val="ffffff"/>
                </a:solidFill>
                <a:latin typeface="Arial"/>
                <a:ea typeface="Arial"/>
              </a:rPr>
              <a:t>Connection Plugins</a:t>
            </a:r>
            <a:endParaRPr b="0" lang="en-US" sz="900" spc="-1" strike="noStrike">
              <a:latin typeface="Arial"/>
            </a:endParaRPr>
          </a:p>
          <a:p>
            <a:pPr marL="457200">
              <a:lnSpc>
                <a:spcPct val="100000"/>
              </a:lnSpc>
            </a:pPr>
            <a:r>
              <a:rPr b="0" lang="en-US" sz="900" spc="-1" strike="noStrike">
                <a:solidFill>
                  <a:srgbClr val="ffffff"/>
                </a:solidFill>
                <a:latin typeface="Arial"/>
                <a:ea typeface="Arial"/>
              </a:rPr>
              <a:t>(cli, api, netconf)</a:t>
            </a:r>
            <a:endParaRPr b="0" lang="en-US" sz="900" spc="-1" strike="noStrike">
              <a:latin typeface="Arial"/>
            </a:endParaRPr>
          </a:p>
        </p:txBody>
      </p:sp>
      <p:pic>
        <p:nvPicPr>
          <p:cNvPr id="878" name="Google Shape;930;p171" descr=""/>
          <p:cNvPicPr/>
          <p:nvPr/>
        </p:nvPicPr>
        <p:blipFill>
          <a:blip r:embed="rId4"/>
          <a:stretch/>
        </p:blipFill>
        <p:spPr>
          <a:xfrm>
            <a:off x="7077960" y="3399480"/>
            <a:ext cx="402840" cy="384120"/>
          </a:xfrm>
          <a:prstGeom prst="rect">
            <a:avLst/>
          </a:prstGeom>
          <a:ln>
            <a:noFill/>
          </a:ln>
        </p:spPr>
      </p:pic>
      <p:pic>
        <p:nvPicPr>
          <p:cNvPr id="879" name="Google Shape;931;p171" descr=""/>
          <p:cNvPicPr/>
          <p:nvPr/>
        </p:nvPicPr>
        <p:blipFill>
          <a:blip r:embed="rId5"/>
          <a:stretch/>
        </p:blipFill>
        <p:spPr>
          <a:xfrm>
            <a:off x="7057800" y="1723320"/>
            <a:ext cx="344880" cy="205920"/>
          </a:xfrm>
          <a:prstGeom prst="rect">
            <a:avLst/>
          </a:prstGeom>
          <a:ln>
            <a:noFill/>
          </a:ln>
        </p:spPr>
      </p:pic>
      <p:grpSp>
        <p:nvGrpSpPr>
          <p:cNvPr id="880" name="Group 14"/>
          <p:cNvGrpSpPr/>
          <p:nvPr/>
        </p:nvGrpSpPr>
        <p:grpSpPr>
          <a:xfrm>
            <a:off x="2966400" y="1544760"/>
            <a:ext cx="1105560" cy="384120"/>
            <a:chOff x="2966400" y="1544760"/>
            <a:chExt cx="1105560" cy="384120"/>
          </a:xfrm>
        </p:grpSpPr>
        <p:sp>
          <p:nvSpPr>
            <p:cNvPr id="881" name="CustomShape 15"/>
            <p:cNvSpPr/>
            <p:nvPr/>
          </p:nvSpPr>
          <p:spPr>
            <a:xfrm>
              <a:off x="2966400" y="1544760"/>
              <a:ext cx="1105560" cy="384120"/>
            </a:xfrm>
            <a:prstGeom prst="roundRect">
              <a:avLst>
                <a:gd name="adj" fmla="val 16667"/>
              </a:avLst>
            </a:prstGeom>
            <a:solidFill>
              <a:schemeClr val="accent3"/>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0" lang="en-US" sz="900" spc="-1" strike="noStrike">
                  <a:solidFill>
                    <a:srgbClr val="ffffff"/>
                  </a:solidFill>
                  <a:latin typeface="Arial"/>
                  <a:ea typeface="Arial"/>
                </a:rPr>
                <a:t>Network</a:t>
              </a:r>
              <a:r>
                <a:rPr b="0" lang="en-US" sz="900" spc="-1" strike="noStrike">
                  <a:solidFill>
                    <a:srgbClr val="000000"/>
                  </a:solidFill>
                  <a:latin typeface="Arial"/>
                  <a:ea typeface="Arial"/>
                </a:rPr>
                <a:t> </a:t>
              </a:r>
              <a:endParaRPr b="0" lang="en-US" sz="900" spc="-1" strike="noStrike">
                <a:latin typeface="Arial"/>
              </a:endParaRPr>
            </a:p>
          </p:txBody>
        </p:sp>
        <p:pic>
          <p:nvPicPr>
            <p:cNvPr id="882" name="Google Shape;934;p171" descr=""/>
            <p:cNvPicPr/>
            <p:nvPr/>
          </p:nvPicPr>
          <p:blipFill>
            <a:blip r:embed="rId6"/>
            <a:stretch/>
          </p:blipFill>
          <p:spPr>
            <a:xfrm>
              <a:off x="3053160" y="1585800"/>
              <a:ext cx="182160" cy="302040"/>
            </a:xfrm>
            <a:prstGeom prst="rect">
              <a:avLst/>
            </a:prstGeom>
            <a:ln>
              <a:noFill/>
            </a:ln>
          </p:spPr>
        </p:pic>
      </p:grpSp>
      <p:grpSp>
        <p:nvGrpSpPr>
          <p:cNvPr id="883" name="Group 16"/>
          <p:cNvGrpSpPr/>
          <p:nvPr/>
        </p:nvGrpSpPr>
        <p:grpSpPr>
          <a:xfrm>
            <a:off x="4140720" y="1544760"/>
            <a:ext cx="1149120" cy="384120"/>
            <a:chOff x="4140720" y="1544760"/>
            <a:chExt cx="1149120" cy="384120"/>
          </a:xfrm>
        </p:grpSpPr>
        <p:sp>
          <p:nvSpPr>
            <p:cNvPr id="884" name="CustomShape 17"/>
            <p:cNvSpPr/>
            <p:nvPr/>
          </p:nvSpPr>
          <p:spPr>
            <a:xfrm>
              <a:off x="4140720" y="1544760"/>
              <a:ext cx="1149120" cy="384120"/>
            </a:xfrm>
            <a:prstGeom prst="roundRect">
              <a:avLst>
                <a:gd name="adj" fmla="val 16667"/>
              </a:avLst>
            </a:prstGeom>
            <a:solidFill>
              <a:schemeClr val="accent3"/>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0" lang="en-US" sz="900" spc="-1" strike="noStrike">
                  <a:solidFill>
                    <a:srgbClr val="ffffff"/>
                  </a:solidFill>
                  <a:latin typeface="Arial"/>
                  <a:ea typeface="Arial"/>
                </a:rPr>
                <a:t>Application</a:t>
              </a:r>
              <a:endParaRPr b="0" lang="en-US" sz="900" spc="-1" strike="noStrike">
                <a:latin typeface="Arial"/>
              </a:endParaRPr>
            </a:p>
          </p:txBody>
        </p:sp>
        <p:pic>
          <p:nvPicPr>
            <p:cNvPr id="885" name="Google Shape;937;p171" descr=""/>
            <p:cNvPicPr/>
            <p:nvPr/>
          </p:nvPicPr>
          <p:blipFill>
            <a:blip r:embed="rId7"/>
            <a:stretch/>
          </p:blipFill>
          <p:spPr>
            <a:xfrm>
              <a:off x="4227840" y="1592640"/>
              <a:ext cx="182160" cy="288360"/>
            </a:xfrm>
            <a:prstGeom prst="rect">
              <a:avLst/>
            </a:prstGeom>
            <a:ln>
              <a:noFill/>
            </a:ln>
          </p:spPr>
        </p:pic>
      </p:grpSp>
      <p:grpSp>
        <p:nvGrpSpPr>
          <p:cNvPr id="886" name="Group 18"/>
          <p:cNvGrpSpPr/>
          <p:nvPr/>
        </p:nvGrpSpPr>
        <p:grpSpPr>
          <a:xfrm>
            <a:off x="5358600" y="1544760"/>
            <a:ext cx="1078920" cy="384120"/>
            <a:chOff x="5358600" y="1544760"/>
            <a:chExt cx="1078920" cy="384120"/>
          </a:xfrm>
        </p:grpSpPr>
        <p:sp>
          <p:nvSpPr>
            <p:cNvPr id="887" name="CustomShape 19"/>
            <p:cNvSpPr/>
            <p:nvPr/>
          </p:nvSpPr>
          <p:spPr>
            <a:xfrm>
              <a:off x="5358600" y="1544760"/>
              <a:ext cx="1078920" cy="384120"/>
            </a:xfrm>
            <a:prstGeom prst="roundRect">
              <a:avLst>
                <a:gd name="adj" fmla="val 16667"/>
              </a:avLst>
            </a:prstGeom>
            <a:solidFill>
              <a:schemeClr val="accent3"/>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0" lang="en-US" sz="900" spc="-1" strike="noStrike">
                  <a:solidFill>
                    <a:srgbClr val="ffffff"/>
                  </a:solidFill>
                  <a:latin typeface="Arial"/>
                  <a:ea typeface="Arial"/>
                </a:rPr>
                <a:t>Cloud</a:t>
              </a:r>
              <a:endParaRPr b="0" lang="en-US" sz="900" spc="-1" strike="noStrike">
                <a:latin typeface="Arial"/>
              </a:endParaRPr>
            </a:p>
          </p:txBody>
        </p:sp>
        <p:pic>
          <p:nvPicPr>
            <p:cNvPr id="888" name="Google Shape;940;p171" descr=""/>
            <p:cNvPicPr/>
            <p:nvPr/>
          </p:nvPicPr>
          <p:blipFill>
            <a:blip r:embed="rId8"/>
            <a:stretch/>
          </p:blipFill>
          <p:spPr>
            <a:xfrm>
              <a:off x="5434200" y="1585800"/>
              <a:ext cx="282960" cy="302040"/>
            </a:xfrm>
            <a:prstGeom prst="rect">
              <a:avLst/>
            </a:prstGeom>
            <a:ln>
              <a:noFill/>
            </a:ln>
          </p:spPr>
        </p:pic>
      </p:grpSp>
      <p:sp>
        <p:nvSpPr>
          <p:cNvPr id="889" name="CustomShape 20"/>
          <p:cNvSpPr/>
          <p:nvPr/>
        </p:nvSpPr>
        <p:spPr>
          <a:xfrm flipH="1">
            <a:off x="6536160" y="1396080"/>
            <a:ext cx="3960" cy="648360"/>
          </a:xfrm>
          <a:custGeom>
            <a:avLst/>
            <a:gdLst/>
            <a:ahLst/>
            <a:rect l="l" t="t" r="r" b="b"/>
            <a:pathLst>
              <a:path w="21600" h="21600">
                <a:moveTo>
                  <a:pt x="0" y="0"/>
                </a:moveTo>
                <a:lnTo>
                  <a:pt x="21600" y="21600"/>
                </a:lnTo>
              </a:path>
            </a:pathLst>
          </a:custGeom>
          <a:noFill/>
          <a:ln w="19080">
            <a:solidFill>
              <a:schemeClr val="dk2"/>
            </a:solidFill>
            <a:round/>
          </a:ln>
        </p:spPr>
        <p:style>
          <a:lnRef idx="0"/>
          <a:fillRef idx="0"/>
          <a:effectRef idx="0"/>
          <a:fontRef idx="minor"/>
        </p:style>
      </p:sp>
      <p:sp>
        <p:nvSpPr>
          <p:cNvPr id="890" name="CustomShape 21"/>
          <p:cNvSpPr/>
          <p:nvPr/>
        </p:nvSpPr>
        <p:spPr>
          <a:xfrm>
            <a:off x="2731320" y="2154960"/>
            <a:ext cx="5191920" cy="681120"/>
          </a:xfrm>
          <a:prstGeom prst="roundRect">
            <a:avLst>
              <a:gd name="adj" fmla="val 16667"/>
            </a:avLst>
          </a:prstGeom>
          <a:solidFill>
            <a:srgbClr val="ffffff"/>
          </a:solidFill>
          <a:ln w="19080">
            <a:solidFill>
              <a:schemeClr val="dk2"/>
            </a:solidFill>
            <a:round/>
          </a:ln>
          <a:effectLst>
            <a:outerShdw algn="bl" blurRad="57150" dir="5400000" dist="19080" rotWithShape="0">
              <a:schemeClr val="dk2">
                <a:alpha val="50000"/>
              </a:schemeClr>
            </a:outerShdw>
          </a:effectLst>
        </p:spPr>
        <p:style>
          <a:lnRef idx="0"/>
          <a:fillRef idx="0"/>
          <a:effectRef idx="0"/>
          <a:fontRef idx="minor"/>
        </p:style>
        <p:txBody>
          <a:bodyPr tIns="91440" bIns="91440">
            <a:noAutofit/>
          </a:bodyPr>
          <a:p>
            <a:pPr algn="r">
              <a:lnSpc>
                <a:spcPct val="100000"/>
              </a:lnSpc>
            </a:pPr>
            <a:r>
              <a:rPr b="1" lang="en-US" sz="900" spc="-1" strike="noStrike">
                <a:solidFill>
                  <a:srgbClr val="000000"/>
                </a:solidFill>
                <a:latin typeface="Overpass"/>
                <a:ea typeface="Overpass"/>
              </a:rPr>
              <a:t>NETWORK ENGINE</a:t>
            </a:r>
            <a:endParaRPr b="0" lang="en-US" sz="900" spc="-1" strike="noStrike">
              <a:latin typeface="Arial"/>
            </a:endParaRPr>
          </a:p>
        </p:txBody>
      </p:sp>
      <p:pic>
        <p:nvPicPr>
          <p:cNvPr id="891" name="Google Shape;943;p171" descr=""/>
          <p:cNvPicPr/>
          <p:nvPr/>
        </p:nvPicPr>
        <p:blipFill>
          <a:blip r:embed="rId9"/>
          <a:stretch/>
        </p:blipFill>
        <p:spPr>
          <a:xfrm>
            <a:off x="7107120" y="2468520"/>
            <a:ext cx="344880" cy="295560"/>
          </a:xfrm>
          <a:prstGeom prst="rect">
            <a:avLst/>
          </a:prstGeom>
          <a:ln>
            <a:noFill/>
          </a:ln>
        </p:spPr>
      </p:pic>
      <p:grpSp>
        <p:nvGrpSpPr>
          <p:cNvPr id="892" name="Group 22"/>
          <p:cNvGrpSpPr/>
          <p:nvPr/>
        </p:nvGrpSpPr>
        <p:grpSpPr>
          <a:xfrm>
            <a:off x="2966400" y="2296440"/>
            <a:ext cx="1584720" cy="384120"/>
            <a:chOff x="2966400" y="2296440"/>
            <a:chExt cx="1584720" cy="384120"/>
          </a:xfrm>
        </p:grpSpPr>
        <p:sp>
          <p:nvSpPr>
            <p:cNvPr id="893" name="CustomShape 23"/>
            <p:cNvSpPr/>
            <p:nvPr/>
          </p:nvSpPr>
          <p:spPr>
            <a:xfrm>
              <a:off x="2966400" y="2296440"/>
              <a:ext cx="1584720" cy="384120"/>
            </a:xfrm>
            <a:prstGeom prst="roundRect">
              <a:avLst>
                <a:gd name="adj" fmla="val 16667"/>
              </a:avLst>
            </a:prstGeom>
            <a:solidFill>
              <a:schemeClr val="accent3"/>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0" lang="en-US" sz="900" spc="-1" strike="noStrike">
                  <a:solidFill>
                    <a:srgbClr val="ffffff"/>
                  </a:solidFill>
                  <a:latin typeface="Arial"/>
                  <a:ea typeface="Arial"/>
                </a:rPr>
                <a:t>Configuration</a:t>
              </a:r>
              <a:endParaRPr b="0" lang="en-US" sz="900" spc="-1" strike="noStrike">
                <a:latin typeface="Arial"/>
              </a:endParaRPr>
            </a:p>
          </p:txBody>
        </p:sp>
        <p:pic>
          <p:nvPicPr>
            <p:cNvPr id="894" name="Google Shape;946;p171" descr=""/>
            <p:cNvPicPr/>
            <p:nvPr/>
          </p:nvPicPr>
          <p:blipFill>
            <a:blip r:embed="rId10"/>
            <a:stretch/>
          </p:blipFill>
          <p:spPr>
            <a:xfrm>
              <a:off x="3038760" y="2356560"/>
              <a:ext cx="274320" cy="274320"/>
            </a:xfrm>
            <a:prstGeom prst="rect">
              <a:avLst/>
            </a:prstGeom>
            <a:ln>
              <a:noFill/>
            </a:ln>
          </p:spPr>
        </p:pic>
      </p:grpSp>
      <p:grpSp>
        <p:nvGrpSpPr>
          <p:cNvPr id="895" name="Group 24"/>
          <p:cNvGrpSpPr/>
          <p:nvPr/>
        </p:nvGrpSpPr>
        <p:grpSpPr>
          <a:xfrm>
            <a:off x="4728960" y="2296440"/>
            <a:ext cx="1584720" cy="384120"/>
            <a:chOff x="4728960" y="2296440"/>
            <a:chExt cx="1584720" cy="384120"/>
          </a:xfrm>
        </p:grpSpPr>
        <p:sp>
          <p:nvSpPr>
            <p:cNvPr id="896" name="CustomShape 25"/>
            <p:cNvSpPr/>
            <p:nvPr/>
          </p:nvSpPr>
          <p:spPr>
            <a:xfrm>
              <a:off x="4728960" y="2296440"/>
              <a:ext cx="1584720" cy="384120"/>
            </a:xfrm>
            <a:prstGeom prst="roundRect">
              <a:avLst>
                <a:gd name="adj" fmla="val 16667"/>
              </a:avLst>
            </a:prstGeom>
            <a:solidFill>
              <a:schemeClr val="accent3"/>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0" lang="en-US" sz="900" spc="-1" strike="noStrike">
                  <a:solidFill>
                    <a:srgbClr val="ffffff"/>
                  </a:solidFill>
                  <a:latin typeface="Arial"/>
                  <a:ea typeface="Arial"/>
                </a:rPr>
                <a:t>Operations</a:t>
              </a:r>
              <a:r>
                <a:rPr b="0" lang="en-US" sz="900" spc="-1" strike="noStrike">
                  <a:solidFill>
                    <a:srgbClr val="000000"/>
                  </a:solidFill>
                  <a:latin typeface="Arial"/>
                  <a:ea typeface="Arial"/>
                </a:rPr>
                <a:t> </a:t>
              </a:r>
              <a:endParaRPr b="0" lang="en-US" sz="900" spc="-1" strike="noStrike">
                <a:latin typeface="Arial"/>
              </a:endParaRPr>
            </a:p>
          </p:txBody>
        </p:sp>
        <p:pic>
          <p:nvPicPr>
            <p:cNvPr id="897" name="Google Shape;949;p171" descr=""/>
            <p:cNvPicPr/>
            <p:nvPr/>
          </p:nvPicPr>
          <p:blipFill>
            <a:blip r:embed="rId11"/>
            <a:stretch/>
          </p:blipFill>
          <p:spPr>
            <a:xfrm>
              <a:off x="4835880" y="2349360"/>
              <a:ext cx="282960" cy="284040"/>
            </a:xfrm>
            <a:prstGeom prst="rect">
              <a:avLst/>
            </a:prstGeom>
            <a:ln>
              <a:noFill/>
            </a:ln>
          </p:spPr>
        </p:pic>
      </p:grpSp>
      <p:sp>
        <p:nvSpPr>
          <p:cNvPr id="898" name="CustomShape 26"/>
          <p:cNvSpPr/>
          <p:nvPr/>
        </p:nvSpPr>
        <p:spPr>
          <a:xfrm flipH="1">
            <a:off x="6536880" y="2151360"/>
            <a:ext cx="2520" cy="681480"/>
          </a:xfrm>
          <a:custGeom>
            <a:avLst/>
            <a:gdLst/>
            <a:ahLst/>
            <a:rect l="l" t="t" r="r" b="b"/>
            <a:pathLst>
              <a:path w="21600" h="21600">
                <a:moveTo>
                  <a:pt x="0" y="0"/>
                </a:moveTo>
                <a:lnTo>
                  <a:pt x="21600" y="21600"/>
                </a:lnTo>
              </a:path>
            </a:pathLst>
          </a:custGeom>
          <a:noFill/>
          <a:ln w="19080">
            <a:solidFill>
              <a:schemeClr val="dk2"/>
            </a:solidFill>
            <a:round/>
          </a:ln>
        </p:spPr>
        <p:style>
          <a:lnRef idx="0"/>
          <a:fillRef idx="0"/>
          <a:effectRef idx="0"/>
          <a:fontRef idx="minor"/>
        </p:style>
      </p:sp>
      <p:sp>
        <p:nvSpPr>
          <p:cNvPr id="899" name="CustomShape 27"/>
          <p:cNvSpPr/>
          <p:nvPr/>
        </p:nvSpPr>
        <p:spPr>
          <a:xfrm>
            <a:off x="6536880" y="2949120"/>
            <a:ext cx="3960" cy="1085400"/>
          </a:xfrm>
          <a:custGeom>
            <a:avLst/>
            <a:gdLst/>
            <a:ahLst/>
            <a:rect l="l" t="t" r="r" b="b"/>
            <a:pathLst>
              <a:path w="21600" h="21600">
                <a:moveTo>
                  <a:pt x="0" y="0"/>
                </a:moveTo>
                <a:lnTo>
                  <a:pt x="21600" y="21600"/>
                </a:lnTo>
              </a:path>
            </a:pathLst>
          </a:custGeom>
          <a:noFill/>
          <a:ln w="19080">
            <a:solidFill>
              <a:schemeClr val="dk2"/>
            </a:solidFill>
            <a:round/>
          </a:ln>
        </p:spPr>
        <p:style>
          <a:lnRef idx="0"/>
          <a:fillRef idx="0"/>
          <a:effectRef idx="0"/>
          <a:fontRef idx="minor"/>
        </p:style>
      </p:sp>
      <p:sp>
        <p:nvSpPr>
          <p:cNvPr id="900" name="CustomShape 28"/>
          <p:cNvSpPr/>
          <p:nvPr/>
        </p:nvSpPr>
        <p:spPr>
          <a:xfrm>
            <a:off x="298800" y="1421280"/>
            <a:ext cx="1548720" cy="2612880"/>
          </a:xfrm>
          <a:prstGeom prst="roundRect">
            <a:avLst>
              <a:gd name="adj" fmla="val 8440"/>
            </a:avLst>
          </a:prstGeom>
          <a:solidFill>
            <a:srgbClr val="ffffff"/>
          </a:solidFill>
          <a:ln w="19080">
            <a:solidFill>
              <a:schemeClr val="dk2"/>
            </a:solidFill>
            <a:round/>
          </a:ln>
          <a:effectLst>
            <a:outerShdw algn="bl" blurRad="57150" dir="5400000" dist="19080" rotWithShape="0">
              <a:schemeClr val="dk2">
                <a:alpha val="50000"/>
              </a:schemeClr>
            </a:outerShdw>
          </a:effectLst>
        </p:spPr>
        <p:style>
          <a:lnRef idx="0"/>
          <a:fillRef idx="0"/>
          <a:effectRef idx="0"/>
          <a:fontRef idx="minor"/>
        </p:style>
        <p:txBody>
          <a:bodyPr tIns="91440" bIns="91440">
            <a:noAutofit/>
          </a:bodyPr>
          <a:p>
            <a:pPr algn="ctr">
              <a:lnSpc>
                <a:spcPct val="100000"/>
              </a:lnSpc>
            </a:pPr>
            <a:r>
              <a:rPr b="1" lang="en-US" sz="900" spc="-1" strike="noStrike">
                <a:solidFill>
                  <a:srgbClr val="000000"/>
                </a:solidFill>
                <a:latin typeface="Overpass"/>
                <a:ea typeface="Overpass"/>
              </a:rPr>
              <a:t>TOWER</a:t>
            </a:r>
            <a:endParaRPr b="0" lang="en-US" sz="900" spc="-1" strike="noStrike">
              <a:latin typeface="Arial"/>
            </a:endParaRPr>
          </a:p>
          <a:p>
            <a:pPr algn="ctr">
              <a:lnSpc>
                <a:spcPct val="100000"/>
              </a:lnSpc>
            </a:pPr>
            <a:endParaRPr b="0" lang="en-US" sz="900" spc="-1" strike="noStrike">
              <a:latin typeface="Arial"/>
            </a:endParaRPr>
          </a:p>
          <a:p>
            <a:pPr>
              <a:lnSpc>
                <a:spcPct val="115000"/>
              </a:lnSpc>
            </a:pPr>
            <a:endParaRPr b="0" lang="en-US" sz="900" spc="-1" strike="noStrike">
              <a:latin typeface="Arial"/>
            </a:endParaRPr>
          </a:p>
        </p:txBody>
      </p:sp>
      <p:sp>
        <p:nvSpPr>
          <p:cNvPr id="901" name="CustomShape 29"/>
          <p:cNvSpPr/>
          <p:nvPr/>
        </p:nvSpPr>
        <p:spPr>
          <a:xfrm>
            <a:off x="441000" y="1749600"/>
            <a:ext cx="1264680" cy="210708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oAutofit/>
          </a:bodyPr>
          <a:p>
            <a:pPr>
              <a:lnSpc>
                <a:spcPct val="115000"/>
              </a:lnSpc>
            </a:pPr>
            <a:r>
              <a:rPr b="0" lang="en-US" sz="900" spc="-1" strike="noStrike">
                <a:solidFill>
                  <a:srgbClr val="000000"/>
                </a:solidFill>
                <a:latin typeface="Overpass"/>
                <a:ea typeface="Overpass"/>
              </a:rPr>
              <a:t>- Audit</a:t>
            </a:r>
            <a:endParaRPr b="0" lang="en-US" sz="900" spc="-1" strike="noStrike">
              <a:latin typeface="Arial"/>
            </a:endParaRPr>
          </a:p>
          <a:p>
            <a:pPr>
              <a:lnSpc>
                <a:spcPct val="115000"/>
              </a:lnSpc>
            </a:pPr>
            <a:r>
              <a:rPr b="0" lang="en-US" sz="900" spc="-1" strike="noStrike">
                <a:solidFill>
                  <a:srgbClr val="000000"/>
                </a:solidFill>
                <a:latin typeface="Overpass"/>
                <a:ea typeface="Overpass"/>
              </a:rPr>
              <a:t>- RBAC</a:t>
            </a:r>
            <a:endParaRPr b="0" lang="en-US" sz="900" spc="-1" strike="noStrike">
              <a:latin typeface="Arial"/>
            </a:endParaRPr>
          </a:p>
          <a:p>
            <a:pPr>
              <a:lnSpc>
                <a:spcPct val="115000"/>
              </a:lnSpc>
            </a:pPr>
            <a:r>
              <a:rPr b="0" lang="en-US" sz="900" spc="-1" strike="noStrike">
                <a:solidFill>
                  <a:srgbClr val="000000"/>
                </a:solidFill>
                <a:latin typeface="Overpass"/>
                <a:ea typeface="Overpass"/>
              </a:rPr>
              <a:t>- Credentials</a:t>
            </a:r>
            <a:endParaRPr b="0" lang="en-US" sz="900" spc="-1" strike="noStrike">
              <a:latin typeface="Arial"/>
            </a:endParaRPr>
          </a:p>
          <a:p>
            <a:pPr>
              <a:lnSpc>
                <a:spcPct val="115000"/>
              </a:lnSpc>
            </a:pPr>
            <a:r>
              <a:rPr b="0" lang="en-US" sz="900" spc="-1" strike="noStrike">
                <a:solidFill>
                  <a:srgbClr val="000000"/>
                </a:solidFill>
                <a:latin typeface="Overpass"/>
                <a:ea typeface="Overpass"/>
              </a:rPr>
              <a:t>- Inventory</a:t>
            </a:r>
            <a:endParaRPr b="0" lang="en-US" sz="900" spc="-1" strike="noStrike">
              <a:latin typeface="Arial"/>
            </a:endParaRPr>
          </a:p>
          <a:p>
            <a:pPr>
              <a:lnSpc>
                <a:spcPct val="115000"/>
              </a:lnSpc>
            </a:pPr>
            <a:r>
              <a:rPr b="0" lang="en-US" sz="900" spc="-1" strike="noStrike">
                <a:solidFill>
                  <a:srgbClr val="000000"/>
                </a:solidFill>
                <a:latin typeface="Overpass"/>
                <a:ea typeface="Overpass"/>
              </a:rPr>
              <a:t>- Web UI </a:t>
            </a:r>
            <a:endParaRPr b="0" lang="en-US" sz="900" spc="-1" strike="noStrike">
              <a:latin typeface="Arial"/>
            </a:endParaRPr>
          </a:p>
          <a:p>
            <a:pPr>
              <a:lnSpc>
                <a:spcPct val="115000"/>
              </a:lnSpc>
            </a:pPr>
            <a:r>
              <a:rPr b="0" lang="en-US" sz="900" spc="-1" strike="noStrike">
                <a:solidFill>
                  <a:srgbClr val="000000"/>
                </a:solidFill>
                <a:latin typeface="Overpass"/>
                <a:ea typeface="Overpass"/>
              </a:rPr>
              <a:t>- REST API</a:t>
            </a:r>
            <a:endParaRPr b="0" lang="en-US" sz="900" spc="-1" strike="noStrike">
              <a:latin typeface="Arial"/>
            </a:endParaRPr>
          </a:p>
          <a:p>
            <a:pPr>
              <a:lnSpc>
                <a:spcPct val="115000"/>
              </a:lnSpc>
            </a:pPr>
            <a:r>
              <a:rPr b="0" lang="en-US" sz="900" spc="-1" strike="noStrike">
                <a:solidFill>
                  <a:srgbClr val="000000"/>
                </a:solidFill>
                <a:latin typeface="Overpass"/>
                <a:ea typeface="Overpass"/>
              </a:rPr>
              <a:t>- Survey</a:t>
            </a:r>
            <a:endParaRPr b="0" lang="en-US" sz="900" spc="-1" strike="noStrike">
              <a:latin typeface="Arial"/>
            </a:endParaRPr>
          </a:p>
        </p:txBody>
      </p:sp>
      <p:grpSp>
        <p:nvGrpSpPr>
          <p:cNvPr id="902" name="Group 30"/>
          <p:cNvGrpSpPr/>
          <p:nvPr/>
        </p:nvGrpSpPr>
        <p:grpSpPr>
          <a:xfrm>
            <a:off x="2052360" y="1499760"/>
            <a:ext cx="447120" cy="426240"/>
            <a:chOff x="2052360" y="1499760"/>
            <a:chExt cx="447120" cy="426240"/>
          </a:xfrm>
        </p:grpSpPr>
        <p:sp>
          <p:nvSpPr>
            <p:cNvPr id="903" name="CustomShape 31"/>
            <p:cNvSpPr/>
            <p:nvPr/>
          </p:nvSpPr>
          <p:spPr>
            <a:xfrm>
              <a:off x="2052360" y="1499760"/>
              <a:ext cx="447120" cy="426240"/>
            </a:xfrm>
            <a:prstGeom prst="rect">
              <a:avLst/>
            </a:prstGeom>
            <a:solidFill>
              <a:srgbClr val="ffffff"/>
            </a:solidFill>
            <a:ln w="9360">
              <a:solidFill>
                <a:schemeClr val="dk2"/>
              </a:solidFill>
              <a:round/>
            </a:ln>
          </p:spPr>
          <p:style>
            <a:lnRef idx="0"/>
            <a:fillRef idx="0"/>
            <a:effectRef idx="0"/>
            <a:fontRef idx="minor"/>
          </p:style>
        </p:sp>
        <p:pic>
          <p:nvPicPr>
            <p:cNvPr id="904" name="Google Shape;956;p171" descr=""/>
            <p:cNvPicPr/>
            <p:nvPr/>
          </p:nvPicPr>
          <p:blipFill>
            <a:blip r:embed="rId12"/>
            <a:stretch/>
          </p:blipFill>
          <p:spPr>
            <a:xfrm>
              <a:off x="2096280" y="1540080"/>
              <a:ext cx="344880" cy="344880"/>
            </a:xfrm>
            <a:prstGeom prst="rect">
              <a:avLst/>
            </a:prstGeom>
            <a:ln>
              <a:noFill/>
            </a:ln>
          </p:spPr>
        </p:pic>
      </p:grpSp>
      <p:sp>
        <p:nvSpPr>
          <p:cNvPr id="905" name="CustomShape 32"/>
          <p:cNvSpPr/>
          <p:nvPr/>
        </p:nvSpPr>
        <p:spPr>
          <a:xfrm flipH="1" rot="10800000">
            <a:off x="1847880" y="2468880"/>
            <a:ext cx="888120" cy="504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906" name="CustomShape 33"/>
          <p:cNvSpPr/>
          <p:nvPr/>
        </p:nvSpPr>
        <p:spPr>
          <a:xfrm flipH="1" rot="10800000">
            <a:off x="1842120" y="3515040"/>
            <a:ext cx="888120" cy="504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grpSp>
        <p:nvGrpSpPr>
          <p:cNvPr id="907" name="Group 34"/>
          <p:cNvGrpSpPr/>
          <p:nvPr/>
        </p:nvGrpSpPr>
        <p:grpSpPr>
          <a:xfrm>
            <a:off x="2052360" y="2254320"/>
            <a:ext cx="447120" cy="426240"/>
            <a:chOff x="2052360" y="2254320"/>
            <a:chExt cx="447120" cy="426240"/>
          </a:xfrm>
        </p:grpSpPr>
        <p:sp>
          <p:nvSpPr>
            <p:cNvPr id="908" name="CustomShape 35"/>
            <p:cNvSpPr/>
            <p:nvPr/>
          </p:nvSpPr>
          <p:spPr>
            <a:xfrm>
              <a:off x="2052360" y="2254320"/>
              <a:ext cx="447120" cy="426240"/>
            </a:xfrm>
            <a:prstGeom prst="rect">
              <a:avLst/>
            </a:prstGeom>
            <a:solidFill>
              <a:srgbClr val="ffffff"/>
            </a:solidFill>
            <a:ln w="9360">
              <a:solidFill>
                <a:schemeClr val="dk2"/>
              </a:solidFill>
              <a:round/>
            </a:ln>
          </p:spPr>
          <p:style>
            <a:lnRef idx="0"/>
            <a:fillRef idx="0"/>
            <a:effectRef idx="0"/>
            <a:fontRef idx="minor"/>
          </p:style>
        </p:sp>
        <p:pic>
          <p:nvPicPr>
            <p:cNvPr id="909" name="Google Shape;961;p171" descr=""/>
            <p:cNvPicPr/>
            <p:nvPr/>
          </p:nvPicPr>
          <p:blipFill>
            <a:blip r:embed="rId13"/>
            <a:stretch/>
          </p:blipFill>
          <p:spPr>
            <a:xfrm>
              <a:off x="2095200" y="2295000"/>
              <a:ext cx="344880" cy="344880"/>
            </a:xfrm>
            <a:prstGeom prst="rect">
              <a:avLst/>
            </a:prstGeom>
            <a:ln>
              <a:noFill/>
            </a:ln>
          </p:spPr>
        </p:pic>
      </p:grpSp>
      <p:pic>
        <p:nvPicPr>
          <p:cNvPr id="910" name="Google Shape;962;p171" descr=""/>
          <p:cNvPicPr/>
          <p:nvPr/>
        </p:nvPicPr>
        <p:blipFill>
          <a:blip r:embed="rId14"/>
          <a:stretch/>
        </p:blipFill>
        <p:spPr>
          <a:xfrm>
            <a:off x="826560" y="3264480"/>
            <a:ext cx="402840" cy="399240"/>
          </a:xfrm>
          <a:prstGeom prst="rect">
            <a:avLst/>
          </a:prstGeom>
          <a:ln>
            <a:noFill/>
          </a:ln>
        </p:spPr>
      </p:pic>
      <p:grpSp>
        <p:nvGrpSpPr>
          <p:cNvPr id="911" name="Group 36"/>
          <p:cNvGrpSpPr/>
          <p:nvPr/>
        </p:nvGrpSpPr>
        <p:grpSpPr>
          <a:xfrm>
            <a:off x="2052360" y="3278520"/>
            <a:ext cx="447120" cy="426240"/>
            <a:chOff x="2052360" y="3278520"/>
            <a:chExt cx="447120" cy="426240"/>
          </a:xfrm>
        </p:grpSpPr>
        <p:sp>
          <p:nvSpPr>
            <p:cNvPr id="912" name="CustomShape 37"/>
            <p:cNvSpPr/>
            <p:nvPr/>
          </p:nvSpPr>
          <p:spPr>
            <a:xfrm>
              <a:off x="2052360" y="3278520"/>
              <a:ext cx="447120" cy="426240"/>
            </a:xfrm>
            <a:prstGeom prst="rect">
              <a:avLst/>
            </a:prstGeom>
            <a:solidFill>
              <a:srgbClr val="ffffff"/>
            </a:solidFill>
            <a:ln w="9360">
              <a:solidFill>
                <a:schemeClr val="dk2"/>
              </a:solidFill>
              <a:round/>
            </a:ln>
          </p:spPr>
          <p:style>
            <a:lnRef idx="0"/>
            <a:fillRef idx="0"/>
            <a:effectRef idx="0"/>
            <a:fontRef idx="minor"/>
          </p:style>
        </p:sp>
        <p:pic>
          <p:nvPicPr>
            <p:cNvPr id="913" name="Google Shape;965;p171" descr=""/>
            <p:cNvPicPr/>
            <p:nvPr/>
          </p:nvPicPr>
          <p:blipFill>
            <a:blip r:embed="rId15"/>
            <a:stretch/>
          </p:blipFill>
          <p:spPr>
            <a:xfrm>
              <a:off x="2095200" y="3319200"/>
              <a:ext cx="344880" cy="344880"/>
            </a:xfrm>
            <a:prstGeom prst="rect">
              <a:avLst/>
            </a:prstGeom>
            <a:ln>
              <a:noFill/>
            </a:ln>
          </p:spPr>
        </p:pic>
      </p:grpSp>
      <p:pic>
        <p:nvPicPr>
          <p:cNvPr id="914" name="Google Shape;966;p171" descr=""/>
          <p:cNvPicPr/>
          <p:nvPr/>
        </p:nvPicPr>
        <p:blipFill>
          <a:blip r:embed="rId16"/>
          <a:stretch/>
        </p:blipFill>
        <p:spPr>
          <a:xfrm>
            <a:off x="3131280" y="3562560"/>
            <a:ext cx="274320" cy="344880"/>
          </a:xfrm>
          <a:prstGeom prst="rect">
            <a:avLst/>
          </a:prstGeom>
          <a:ln>
            <a:noFill/>
          </a:ln>
        </p:spPr>
      </p:pic>
      <p:pic>
        <p:nvPicPr>
          <p:cNvPr id="915" name="Google Shape;967;p171" descr=""/>
          <p:cNvPicPr/>
          <p:nvPr/>
        </p:nvPicPr>
        <p:blipFill>
          <a:blip r:embed="rId17"/>
          <a:stretch/>
        </p:blipFill>
        <p:spPr>
          <a:xfrm>
            <a:off x="3117240" y="3090600"/>
            <a:ext cx="302400" cy="295560"/>
          </a:xfrm>
          <a:prstGeom prst="rect">
            <a:avLst/>
          </a:prstGeom>
          <a:ln>
            <a:noFill/>
          </a:ln>
        </p:spPr>
      </p:pic>
      <p:sp>
        <p:nvSpPr>
          <p:cNvPr id="916" name="CustomShape 38"/>
          <p:cNvSpPr/>
          <p:nvPr/>
        </p:nvSpPr>
        <p:spPr>
          <a:xfrm>
            <a:off x="8208000" y="1859040"/>
            <a:ext cx="405720" cy="1631880"/>
          </a:xfrm>
          <a:prstGeom prst="upDownArrow">
            <a:avLst>
              <a:gd name="adj1" fmla="val 50000"/>
              <a:gd name="adj2" fmla="val 50000"/>
            </a:avLst>
          </a:prstGeom>
          <a:solidFill>
            <a:schemeClr val="lt2"/>
          </a:solidFill>
          <a:ln w="9360">
            <a:solidFill>
              <a:schemeClr val="dk2"/>
            </a:solidFill>
            <a:round/>
          </a:ln>
          <a:effectLst>
            <a:outerShdw algn="bl" blurRad="57150" dir="5400000" dist="19080" rotWithShape="0">
              <a:srgbClr val="000000">
                <a:alpha val="50000"/>
              </a:srgbClr>
            </a:outerShdw>
          </a:effectLst>
        </p:spPr>
        <p:style>
          <a:lnRef idx="0"/>
          <a:fillRef idx="0"/>
          <a:effectRef idx="0"/>
          <a:fontRef idx="minor"/>
        </p:style>
      </p:sp>
      <p:sp>
        <p:nvSpPr>
          <p:cNvPr id="917" name="CustomShape 39"/>
          <p:cNvSpPr/>
          <p:nvPr/>
        </p:nvSpPr>
        <p:spPr>
          <a:xfrm>
            <a:off x="7891200" y="1381320"/>
            <a:ext cx="1038960" cy="455040"/>
          </a:xfrm>
          <a:prstGeom prst="rect">
            <a:avLst/>
          </a:prstGeom>
          <a:noFill/>
          <a:ln>
            <a:noFill/>
          </a:ln>
        </p:spPr>
        <p:style>
          <a:lnRef idx="0"/>
          <a:fillRef idx="0"/>
          <a:effectRef idx="0"/>
          <a:fontRef idx="minor"/>
        </p:style>
        <p:txBody>
          <a:bodyPr tIns="91440" bIns="91440">
            <a:noAutofit/>
          </a:bodyPr>
          <a:p>
            <a:pPr algn="ctr">
              <a:lnSpc>
                <a:spcPct val="100000"/>
              </a:lnSpc>
            </a:pPr>
            <a:r>
              <a:rPr b="0" lang="en-US" sz="1000" spc="-1" strike="noStrike">
                <a:solidFill>
                  <a:srgbClr val="000000"/>
                </a:solidFill>
                <a:latin typeface="Arial"/>
                <a:ea typeface="Arial"/>
              </a:rPr>
              <a:t>Operator Focused</a:t>
            </a:r>
            <a:endParaRPr b="0" lang="en-US" sz="1000" spc="-1" strike="noStrike">
              <a:latin typeface="Arial"/>
            </a:endParaRPr>
          </a:p>
        </p:txBody>
      </p:sp>
      <p:sp>
        <p:nvSpPr>
          <p:cNvPr id="918" name="CustomShape 40"/>
          <p:cNvSpPr/>
          <p:nvPr/>
        </p:nvSpPr>
        <p:spPr>
          <a:xfrm>
            <a:off x="7812000" y="3513240"/>
            <a:ext cx="1197720" cy="455040"/>
          </a:xfrm>
          <a:prstGeom prst="rect">
            <a:avLst/>
          </a:prstGeom>
          <a:noFill/>
          <a:ln>
            <a:noFill/>
          </a:ln>
        </p:spPr>
        <p:style>
          <a:lnRef idx="0"/>
          <a:fillRef idx="0"/>
          <a:effectRef idx="0"/>
          <a:fontRef idx="minor"/>
        </p:style>
        <p:txBody>
          <a:bodyPr tIns="91440" bIns="91440">
            <a:noAutofit/>
          </a:bodyPr>
          <a:p>
            <a:pPr algn="ctr">
              <a:lnSpc>
                <a:spcPct val="100000"/>
              </a:lnSpc>
            </a:pPr>
            <a:r>
              <a:rPr b="0" lang="en-US" sz="1000" spc="-1" strike="noStrike">
                <a:solidFill>
                  <a:srgbClr val="000000"/>
                </a:solidFill>
                <a:latin typeface="Arial"/>
                <a:ea typeface="Arial"/>
              </a:rPr>
              <a:t>Developer Focused</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19" name="TextShape 1"/>
          <p:cNvSpPr txBox="1"/>
          <p:nvPr/>
        </p:nvSpPr>
        <p:spPr>
          <a:xfrm>
            <a:off x="826560" y="1473480"/>
            <a:ext cx="3584520" cy="2644560"/>
          </a:xfrm>
          <a:prstGeom prst="rect">
            <a:avLst/>
          </a:prstGeom>
          <a:noFill/>
          <a:ln>
            <a:noFill/>
          </a:ln>
        </p:spPr>
        <p:txBody>
          <a:bodyPr tIns="91440" bIns="91440">
            <a:noAutofit/>
          </a:bodyPr>
          <a:p>
            <a:pPr>
              <a:lnSpc>
                <a:spcPct val="115000"/>
              </a:lnSpc>
            </a:pPr>
            <a:r>
              <a:rPr b="0" lang="en-US" sz="1200" spc="-1" strike="noStrike">
                <a:solidFill>
                  <a:srgbClr val="000000"/>
                </a:solidFill>
                <a:latin typeface="Courier New"/>
                <a:ea typeface="Courier New"/>
              </a:rPr>
              <a:t>bgp: </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global:</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config:</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as: 65082</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neighbors:</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neighbor:</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 neighbor_address: 10.11.12.2</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config:</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peer_group: TST</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peer_as: 65086</a:t>
            </a:r>
            <a:endParaRPr b="0" lang="en-US" sz="1200" spc="-1" strike="noStrike">
              <a:solidFill>
                <a:srgbClr val="000000"/>
              </a:solidFill>
              <a:latin typeface="Arial"/>
            </a:endParaRPr>
          </a:p>
          <a:p>
            <a:pPr>
              <a:lnSpc>
                <a:spcPct val="115000"/>
              </a:lnSpc>
              <a:spcBef>
                <a:spcPts val="601"/>
              </a:spcBef>
            </a:pPr>
            <a:endParaRPr b="0" lang="en-US" sz="1200" spc="-1" strike="noStrike">
              <a:solidFill>
                <a:srgbClr val="000000"/>
              </a:solidFill>
              <a:latin typeface="Arial"/>
            </a:endParaRPr>
          </a:p>
        </p:txBody>
      </p:sp>
      <p:sp>
        <p:nvSpPr>
          <p:cNvPr id="920" name="TextShape 2"/>
          <p:cNvSpPr txBox="1"/>
          <p:nvPr/>
        </p:nvSpPr>
        <p:spPr>
          <a:xfrm>
            <a:off x="826560" y="0"/>
            <a:ext cx="7490520" cy="1062720"/>
          </a:xfrm>
          <a:prstGeom prst="rect">
            <a:avLst/>
          </a:prstGeom>
          <a:noFill/>
          <a:ln>
            <a:noFill/>
          </a:ln>
        </p:spPr>
        <p:txBody>
          <a:bodyPr tIns="91440" bIns="91440" anchor="b">
            <a:noAutofit/>
          </a:bodyPr>
          <a:p>
            <a:pPr>
              <a:lnSpc>
                <a:spcPct val="100000"/>
              </a:lnSpc>
            </a:pPr>
            <a:r>
              <a:rPr b="0" lang="en-US" sz="2800" spc="-1" strike="noStrike">
                <a:solidFill>
                  <a:srgbClr val="000000"/>
                </a:solidFill>
                <a:latin typeface="Overpass"/>
                <a:ea typeface="Overpass"/>
              </a:rPr>
              <a:t>Key/Value Pairs</a:t>
            </a:r>
            <a:endParaRPr b="0" lang="en-US" sz="2800" spc="-1" strike="noStrike">
              <a:solidFill>
                <a:srgbClr val="000000"/>
              </a:solidFill>
              <a:latin typeface="Arial"/>
            </a:endParaRPr>
          </a:p>
        </p:txBody>
      </p:sp>
      <p:sp>
        <p:nvSpPr>
          <p:cNvPr id="921" name="TextShape 3"/>
          <p:cNvSpPr txBox="1"/>
          <p:nvPr/>
        </p:nvSpPr>
        <p:spPr>
          <a:xfrm>
            <a:off x="826560" y="929880"/>
            <a:ext cx="7490520" cy="328320"/>
          </a:xfrm>
          <a:prstGeom prst="rect">
            <a:avLst/>
          </a:prstGeom>
          <a:noFill/>
          <a:ln>
            <a:noFill/>
          </a:ln>
        </p:spPr>
        <p:txBody>
          <a:bodyPr tIns="91440" bIns="91440">
            <a:noAutofit/>
          </a:bodyPr>
          <a:p>
            <a:pPr>
              <a:lnSpc>
                <a:spcPct val="100000"/>
              </a:lnSpc>
            </a:pPr>
            <a:r>
              <a:rPr b="0" lang="en-US" sz="1400" spc="-1" strike="noStrike">
                <a:solidFill>
                  <a:srgbClr val="000000"/>
                </a:solidFill>
                <a:latin typeface="Proxima Nova"/>
                <a:ea typeface="Proxima Nova"/>
              </a:rPr>
              <a:t>Abstraction Through Data Models</a:t>
            </a:r>
            <a:endParaRPr b="0" lang="en-US" sz="1400" spc="-1" strike="noStrike">
              <a:latin typeface="Arial"/>
            </a:endParaRPr>
          </a:p>
        </p:txBody>
      </p:sp>
      <p:sp>
        <p:nvSpPr>
          <p:cNvPr id="922" name="TextShape 4"/>
          <p:cNvSpPr txBox="1"/>
          <p:nvPr/>
        </p:nvSpPr>
        <p:spPr>
          <a:xfrm>
            <a:off x="5788800" y="1393920"/>
            <a:ext cx="2045160" cy="1027080"/>
          </a:xfrm>
          <a:prstGeom prst="rect">
            <a:avLst/>
          </a:prstGeom>
          <a:noFill/>
          <a:ln>
            <a:noFill/>
          </a:ln>
        </p:spPr>
        <p:txBody>
          <a:bodyPr tIns="91440" bIns="91440">
            <a:noAutofit/>
          </a:bodyPr>
          <a:p>
            <a:pPr marL="50760">
              <a:lnSpc>
                <a:spcPct val="115000"/>
              </a:lnSpc>
            </a:pPr>
            <a:r>
              <a:rPr b="0" lang="en-US" sz="800" spc="-1" strike="noStrike">
                <a:solidFill>
                  <a:srgbClr val="000000"/>
                </a:solidFill>
                <a:latin typeface="Courier New"/>
                <a:ea typeface="Courier New"/>
              </a:rPr>
              <a:t>router bgp 65082</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no synchronization</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bgp log-neighbor-changes</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neighbor 10.11.12.2 remote-as 65086</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no auto-summary</a:t>
            </a:r>
            <a:endParaRPr b="0" lang="en-US" sz="800" spc="-1" strike="noStrike">
              <a:solidFill>
                <a:srgbClr val="000000"/>
              </a:solidFill>
              <a:latin typeface="Arial"/>
            </a:endParaRPr>
          </a:p>
        </p:txBody>
      </p:sp>
      <p:sp>
        <p:nvSpPr>
          <p:cNvPr id="923" name="TextShape 5"/>
          <p:cNvSpPr txBox="1"/>
          <p:nvPr/>
        </p:nvSpPr>
        <p:spPr>
          <a:xfrm>
            <a:off x="5788800" y="2828520"/>
            <a:ext cx="2446200" cy="1239120"/>
          </a:xfrm>
          <a:prstGeom prst="rect">
            <a:avLst/>
          </a:prstGeom>
          <a:noFill/>
          <a:ln>
            <a:noFill/>
          </a:ln>
        </p:spPr>
        <p:txBody>
          <a:bodyPr tIns="91440" bIns="91440">
            <a:noAutofit/>
          </a:bodyPr>
          <a:p>
            <a:pPr marL="50760">
              <a:lnSpc>
                <a:spcPct val="115000"/>
              </a:lnSpc>
            </a:pPr>
            <a:r>
              <a:rPr b="0" lang="en-US" sz="800" spc="-1" strike="noStrike">
                <a:solidFill>
                  <a:srgbClr val="000000"/>
                </a:solidFill>
                <a:latin typeface="Courier New"/>
                <a:ea typeface="Courier New"/>
              </a:rPr>
              <a:t>bgp {</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local-as 65082;</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group TST {</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peer-as 65086;</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neighbor 10.11.12.2;</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a:t>
            </a:r>
            <a:endParaRPr b="0" lang="en-US" sz="800" spc="-1" strike="noStrike">
              <a:solidFill>
                <a:srgbClr val="000000"/>
              </a:solidFill>
              <a:latin typeface="Arial"/>
            </a:endParaRPr>
          </a:p>
          <a:p>
            <a:pPr>
              <a:lnSpc>
                <a:spcPct val="115000"/>
              </a:lnSpc>
              <a:spcBef>
                <a:spcPts val="601"/>
              </a:spcBef>
            </a:pPr>
            <a:endParaRPr b="0" lang="en-US" sz="800" spc="-1" strike="noStrike">
              <a:solidFill>
                <a:srgbClr val="000000"/>
              </a:solidFill>
              <a:latin typeface="Arial"/>
            </a:endParaRPr>
          </a:p>
        </p:txBody>
      </p:sp>
      <p:sp>
        <p:nvSpPr>
          <p:cNvPr id="924" name="CustomShape 6"/>
          <p:cNvSpPr/>
          <p:nvPr/>
        </p:nvSpPr>
        <p:spPr>
          <a:xfrm flipH="1" rot="10800000">
            <a:off x="4678920" y="2008080"/>
            <a:ext cx="1014120" cy="378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925" name="CustomShape 7"/>
          <p:cNvSpPr/>
          <p:nvPr/>
        </p:nvSpPr>
        <p:spPr>
          <a:xfrm>
            <a:off x="4658760" y="3012480"/>
            <a:ext cx="1014120" cy="3279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926" name="TextShape 8"/>
          <p:cNvSpPr txBox="1"/>
          <p:nvPr/>
        </p:nvSpPr>
        <p:spPr>
          <a:xfrm>
            <a:off x="826560" y="4234320"/>
            <a:ext cx="3348720" cy="499320"/>
          </a:xfrm>
          <a:prstGeom prst="rect">
            <a:avLst/>
          </a:prstGeom>
          <a:noFill/>
          <a:ln>
            <a:noFill/>
          </a:ln>
        </p:spPr>
        <p:txBody>
          <a:bodyPr tIns="91440" bIns="91440">
            <a:noAutofit/>
          </a:bodyPr>
          <a:p>
            <a:pPr algn="ctr">
              <a:lnSpc>
                <a:spcPct val="100000"/>
              </a:lnSpc>
            </a:pPr>
            <a:r>
              <a:rPr b="0" lang="en-US" sz="1800" spc="-1" strike="noStrike">
                <a:solidFill>
                  <a:srgbClr val="000000"/>
                </a:solidFill>
                <a:latin typeface="Overpass"/>
                <a:ea typeface="Overpass"/>
              </a:rPr>
              <a:t>Data Model</a:t>
            </a:r>
            <a:endParaRPr b="0" lang="en-US" sz="1800" spc="-1" strike="noStrike">
              <a:latin typeface="Arial"/>
            </a:endParaRPr>
          </a:p>
        </p:txBody>
      </p:sp>
      <p:sp>
        <p:nvSpPr>
          <p:cNvPr id="927" name="TextShape 9"/>
          <p:cNvSpPr txBox="1"/>
          <p:nvPr/>
        </p:nvSpPr>
        <p:spPr>
          <a:xfrm>
            <a:off x="4485240" y="4234320"/>
            <a:ext cx="3348720" cy="499320"/>
          </a:xfrm>
          <a:prstGeom prst="rect">
            <a:avLst/>
          </a:prstGeom>
          <a:noFill/>
          <a:ln>
            <a:noFill/>
          </a:ln>
        </p:spPr>
        <p:txBody>
          <a:bodyPr tIns="91440" bIns="91440">
            <a:noAutofit/>
          </a:bodyPr>
          <a:p>
            <a:pPr algn="ctr">
              <a:lnSpc>
                <a:spcPct val="100000"/>
              </a:lnSpc>
            </a:pPr>
            <a:r>
              <a:rPr b="0" lang="en-US" sz="1800" spc="-1" strike="noStrike">
                <a:solidFill>
                  <a:srgbClr val="000000"/>
                </a:solidFill>
                <a:latin typeface="Overpass"/>
                <a:ea typeface="Overpass"/>
              </a:rPr>
              <a:t>Vendor-Specific Rendering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28" name="TextShape 1"/>
          <p:cNvSpPr txBox="1"/>
          <p:nvPr/>
        </p:nvSpPr>
        <p:spPr>
          <a:xfrm>
            <a:off x="826560" y="1473480"/>
            <a:ext cx="3584520" cy="2644560"/>
          </a:xfrm>
          <a:prstGeom prst="rect">
            <a:avLst/>
          </a:prstGeom>
          <a:noFill/>
          <a:ln>
            <a:noFill/>
          </a:ln>
        </p:spPr>
        <p:txBody>
          <a:bodyPr tIns="91440" bIns="91440">
            <a:noAutofit/>
          </a:bodyPr>
          <a:p>
            <a:pPr>
              <a:lnSpc>
                <a:spcPct val="115000"/>
              </a:lnSpc>
            </a:pPr>
            <a:r>
              <a:rPr b="0" lang="en-US" sz="1200" spc="-1" strike="noStrike">
                <a:solidFill>
                  <a:srgbClr val="000000"/>
                </a:solidFill>
                <a:latin typeface="Courier New"/>
                <a:ea typeface="Courier New"/>
              </a:rPr>
              <a:t>bgp: </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global:</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config:</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as: 65082</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neighbors:</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neighbor:</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 neighbor_address: 10.11.12.2</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config:</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peer_group: TST</a:t>
            </a:r>
            <a:endParaRPr b="0" lang="en-US" sz="1200" spc="-1" strike="noStrike">
              <a:solidFill>
                <a:srgbClr val="000000"/>
              </a:solidFill>
              <a:latin typeface="Arial"/>
            </a:endParaRPr>
          </a:p>
          <a:p>
            <a:pPr>
              <a:lnSpc>
                <a:spcPct val="115000"/>
              </a:lnSpc>
            </a:pPr>
            <a:r>
              <a:rPr b="0" lang="en-US" sz="1200" spc="-1" strike="noStrike">
                <a:solidFill>
                  <a:srgbClr val="000000"/>
                </a:solidFill>
                <a:latin typeface="Courier New"/>
                <a:ea typeface="Courier New"/>
              </a:rPr>
              <a:t>           </a:t>
            </a:r>
            <a:r>
              <a:rPr b="0" lang="en-US" sz="1200" spc="-1" strike="noStrike">
                <a:solidFill>
                  <a:srgbClr val="000000"/>
                </a:solidFill>
                <a:latin typeface="Courier New"/>
                <a:ea typeface="Courier New"/>
              </a:rPr>
              <a:t>peer_as: 65086</a:t>
            </a:r>
            <a:endParaRPr b="0" lang="en-US" sz="1200" spc="-1" strike="noStrike">
              <a:solidFill>
                <a:srgbClr val="000000"/>
              </a:solidFill>
              <a:latin typeface="Arial"/>
            </a:endParaRPr>
          </a:p>
          <a:p>
            <a:pPr>
              <a:lnSpc>
                <a:spcPct val="115000"/>
              </a:lnSpc>
              <a:spcBef>
                <a:spcPts val="601"/>
              </a:spcBef>
            </a:pPr>
            <a:endParaRPr b="0" lang="en-US" sz="1200" spc="-1" strike="noStrike">
              <a:solidFill>
                <a:srgbClr val="000000"/>
              </a:solidFill>
              <a:latin typeface="Arial"/>
            </a:endParaRPr>
          </a:p>
        </p:txBody>
      </p:sp>
      <p:sp>
        <p:nvSpPr>
          <p:cNvPr id="929" name="TextShape 2"/>
          <p:cNvSpPr txBox="1"/>
          <p:nvPr/>
        </p:nvSpPr>
        <p:spPr>
          <a:xfrm>
            <a:off x="826560" y="0"/>
            <a:ext cx="7490520" cy="1062720"/>
          </a:xfrm>
          <a:prstGeom prst="rect">
            <a:avLst/>
          </a:prstGeom>
          <a:noFill/>
          <a:ln>
            <a:noFill/>
          </a:ln>
        </p:spPr>
        <p:txBody>
          <a:bodyPr tIns="91440" bIns="91440" anchor="b">
            <a:noAutofit/>
          </a:bodyPr>
          <a:p>
            <a:pPr>
              <a:lnSpc>
                <a:spcPct val="100000"/>
              </a:lnSpc>
            </a:pPr>
            <a:r>
              <a:rPr b="0" lang="en-US" sz="2800" spc="-1" strike="noStrike">
                <a:solidFill>
                  <a:srgbClr val="000000"/>
                </a:solidFill>
                <a:latin typeface="Overpass"/>
                <a:ea typeface="Overpass"/>
              </a:rPr>
              <a:t>How do we go the other way?</a:t>
            </a:r>
            <a:endParaRPr b="0" lang="en-US" sz="2800" spc="-1" strike="noStrike">
              <a:solidFill>
                <a:srgbClr val="000000"/>
              </a:solidFill>
              <a:latin typeface="Arial"/>
            </a:endParaRPr>
          </a:p>
        </p:txBody>
      </p:sp>
      <p:sp>
        <p:nvSpPr>
          <p:cNvPr id="930" name="TextShape 3"/>
          <p:cNvSpPr txBox="1"/>
          <p:nvPr/>
        </p:nvSpPr>
        <p:spPr>
          <a:xfrm>
            <a:off x="826560" y="929880"/>
            <a:ext cx="7490520" cy="328320"/>
          </a:xfrm>
          <a:prstGeom prst="rect">
            <a:avLst/>
          </a:prstGeom>
          <a:noFill/>
          <a:ln>
            <a:noFill/>
          </a:ln>
        </p:spPr>
        <p:txBody>
          <a:bodyPr tIns="91440" bIns="91440">
            <a:noAutofit/>
          </a:bodyPr>
          <a:p>
            <a:pPr>
              <a:lnSpc>
                <a:spcPct val="100000"/>
              </a:lnSpc>
            </a:pPr>
            <a:r>
              <a:rPr b="0" lang="en-US" sz="1400" spc="-1" strike="noStrike">
                <a:solidFill>
                  <a:srgbClr val="000000"/>
                </a:solidFill>
                <a:latin typeface="Proxima Nova"/>
                <a:ea typeface="Proxima Nova"/>
              </a:rPr>
              <a:t>Abstraction Through Data Models</a:t>
            </a:r>
            <a:endParaRPr b="0" lang="en-US" sz="1400" spc="-1" strike="noStrike">
              <a:latin typeface="Arial"/>
            </a:endParaRPr>
          </a:p>
        </p:txBody>
      </p:sp>
      <p:sp>
        <p:nvSpPr>
          <p:cNvPr id="931" name="TextShape 4"/>
          <p:cNvSpPr txBox="1"/>
          <p:nvPr/>
        </p:nvSpPr>
        <p:spPr>
          <a:xfrm>
            <a:off x="5788800" y="1393920"/>
            <a:ext cx="2045160" cy="1027080"/>
          </a:xfrm>
          <a:prstGeom prst="rect">
            <a:avLst/>
          </a:prstGeom>
          <a:noFill/>
          <a:ln>
            <a:noFill/>
          </a:ln>
        </p:spPr>
        <p:txBody>
          <a:bodyPr tIns="91440" bIns="91440">
            <a:noAutofit/>
          </a:bodyPr>
          <a:p>
            <a:pPr marL="50760">
              <a:lnSpc>
                <a:spcPct val="115000"/>
              </a:lnSpc>
            </a:pPr>
            <a:r>
              <a:rPr b="0" lang="en-US" sz="800" spc="-1" strike="noStrike">
                <a:solidFill>
                  <a:srgbClr val="000000"/>
                </a:solidFill>
                <a:latin typeface="Courier New"/>
                <a:ea typeface="Courier New"/>
              </a:rPr>
              <a:t>router bgp 65082</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no synchronization</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bgp log-neighbor-changes</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neighbor 10.11.12.2 remote-as 65086</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no auto-summary</a:t>
            </a:r>
            <a:endParaRPr b="0" lang="en-US" sz="800" spc="-1" strike="noStrike">
              <a:solidFill>
                <a:srgbClr val="000000"/>
              </a:solidFill>
              <a:latin typeface="Arial"/>
            </a:endParaRPr>
          </a:p>
        </p:txBody>
      </p:sp>
      <p:sp>
        <p:nvSpPr>
          <p:cNvPr id="932" name="TextShape 5"/>
          <p:cNvSpPr txBox="1"/>
          <p:nvPr/>
        </p:nvSpPr>
        <p:spPr>
          <a:xfrm>
            <a:off x="5788800" y="2828520"/>
            <a:ext cx="2446200" cy="1239120"/>
          </a:xfrm>
          <a:prstGeom prst="rect">
            <a:avLst/>
          </a:prstGeom>
          <a:noFill/>
          <a:ln>
            <a:noFill/>
          </a:ln>
        </p:spPr>
        <p:txBody>
          <a:bodyPr tIns="91440" bIns="91440">
            <a:noAutofit/>
          </a:bodyPr>
          <a:p>
            <a:pPr marL="50760">
              <a:lnSpc>
                <a:spcPct val="115000"/>
              </a:lnSpc>
            </a:pPr>
            <a:r>
              <a:rPr b="0" lang="en-US" sz="800" spc="-1" strike="noStrike">
                <a:solidFill>
                  <a:srgbClr val="000000"/>
                </a:solidFill>
                <a:latin typeface="Courier New"/>
                <a:ea typeface="Courier New"/>
              </a:rPr>
              <a:t>bgp {</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local-as 65082;</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group TST {</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peer-as 65086;</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neighbor 10.11.12.2;</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    </a:t>
            </a:r>
            <a:r>
              <a:rPr b="0" lang="en-US" sz="800" spc="-1" strike="noStrike">
                <a:solidFill>
                  <a:srgbClr val="000000"/>
                </a:solidFill>
                <a:latin typeface="Courier New"/>
                <a:ea typeface="Courier New"/>
              </a:rPr>
              <a:t>}</a:t>
            </a:r>
            <a:endParaRPr b="0" lang="en-US" sz="800" spc="-1" strike="noStrike">
              <a:solidFill>
                <a:srgbClr val="000000"/>
              </a:solidFill>
              <a:latin typeface="Arial"/>
            </a:endParaRPr>
          </a:p>
          <a:p>
            <a:pPr marL="50760">
              <a:lnSpc>
                <a:spcPct val="115000"/>
              </a:lnSpc>
            </a:pPr>
            <a:r>
              <a:rPr b="0" lang="en-US" sz="800" spc="-1" strike="noStrike">
                <a:solidFill>
                  <a:srgbClr val="000000"/>
                </a:solidFill>
                <a:latin typeface="Courier New"/>
                <a:ea typeface="Courier New"/>
              </a:rPr>
              <a:t>}</a:t>
            </a:r>
            <a:endParaRPr b="0" lang="en-US" sz="800" spc="-1" strike="noStrike">
              <a:solidFill>
                <a:srgbClr val="000000"/>
              </a:solidFill>
              <a:latin typeface="Arial"/>
            </a:endParaRPr>
          </a:p>
          <a:p>
            <a:pPr>
              <a:lnSpc>
                <a:spcPct val="115000"/>
              </a:lnSpc>
              <a:spcBef>
                <a:spcPts val="601"/>
              </a:spcBef>
            </a:pPr>
            <a:endParaRPr b="0" lang="en-US" sz="800" spc="-1" strike="noStrike">
              <a:solidFill>
                <a:srgbClr val="000000"/>
              </a:solidFill>
              <a:latin typeface="Arial"/>
            </a:endParaRPr>
          </a:p>
        </p:txBody>
      </p:sp>
      <p:sp>
        <p:nvSpPr>
          <p:cNvPr id="933" name="CustomShape 6"/>
          <p:cNvSpPr/>
          <p:nvPr/>
        </p:nvSpPr>
        <p:spPr>
          <a:xfrm flipH="1" rot="10800000">
            <a:off x="4678920" y="2008080"/>
            <a:ext cx="1014120" cy="378360"/>
          </a:xfrm>
          <a:custGeom>
            <a:avLst/>
            <a:gdLst/>
            <a:ahLst/>
            <a:rect l="l" t="t" r="r" b="b"/>
            <a:pathLst>
              <a:path w="21600" h="21600">
                <a:moveTo>
                  <a:pt x="0" y="0"/>
                </a:moveTo>
                <a:lnTo>
                  <a:pt x="21600" y="21600"/>
                </a:lnTo>
              </a:path>
            </a:pathLst>
          </a:custGeom>
          <a:noFill/>
          <a:ln w="28440">
            <a:solidFill>
              <a:schemeClr val="dk2"/>
            </a:solidFill>
            <a:round/>
            <a:headEnd len="med" type="triangle" w="med"/>
          </a:ln>
        </p:spPr>
        <p:style>
          <a:lnRef idx="0"/>
          <a:fillRef idx="0"/>
          <a:effectRef idx="0"/>
          <a:fontRef idx="minor"/>
        </p:style>
      </p:sp>
      <p:sp>
        <p:nvSpPr>
          <p:cNvPr id="934" name="CustomShape 7"/>
          <p:cNvSpPr/>
          <p:nvPr/>
        </p:nvSpPr>
        <p:spPr>
          <a:xfrm>
            <a:off x="4658760" y="3012480"/>
            <a:ext cx="1014120" cy="327960"/>
          </a:xfrm>
          <a:custGeom>
            <a:avLst/>
            <a:gdLst/>
            <a:ahLst/>
            <a:rect l="l" t="t" r="r" b="b"/>
            <a:pathLst>
              <a:path w="21600" h="21600">
                <a:moveTo>
                  <a:pt x="0" y="0"/>
                </a:moveTo>
                <a:lnTo>
                  <a:pt x="21600" y="21600"/>
                </a:lnTo>
              </a:path>
            </a:pathLst>
          </a:custGeom>
          <a:noFill/>
          <a:ln w="28440">
            <a:solidFill>
              <a:schemeClr val="dk2"/>
            </a:solidFill>
            <a:round/>
            <a:headEnd len="med" type="triangle" w="med"/>
          </a:ln>
        </p:spPr>
        <p:style>
          <a:lnRef idx="0"/>
          <a:fillRef idx="0"/>
          <a:effectRef idx="0"/>
          <a:fontRef idx="minor"/>
        </p:style>
      </p:sp>
      <p:sp>
        <p:nvSpPr>
          <p:cNvPr id="935" name="TextShape 8"/>
          <p:cNvSpPr txBox="1"/>
          <p:nvPr/>
        </p:nvSpPr>
        <p:spPr>
          <a:xfrm>
            <a:off x="826560" y="4234320"/>
            <a:ext cx="3348720" cy="499320"/>
          </a:xfrm>
          <a:prstGeom prst="rect">
            <a:avLst/>
          </a:prstGeom>
          <a:noFill/>
          <a:ln>
            <a:noFill/>
          </a:ln>
        </p:spPr>
        <p:txBody>
          <a:bodyPr tIns="91440" bIns="91440">
            <a:noAutofit/>
          </a:bodyPr>
          <a:p>
            <a:pPr algn="ctr">
              <a:lnSpc>
                <a:spcPct val="100000"/>
              </a:lnSpc>
            </a:pPr>
            <a:r>
              <a:rPr b="0" lang="en-US" sz="1800" spc="-1" strike="noStrike">
                <a:solidFill>
                  <a:srgbClr val="000000"/>
                </a:solidFill>
                <a:latin typeface="Overpass"/>
                <a:ea typeface="Overpass"/>
              </a:rPr>
              <a:t>Data Model</a:t>
            </a:r>
            <a:endParaRPr b="0" lang="en-US" sz="1800" spc="-1" strike="noStrike">
              <a:latin typeface="Arial"/>
            </a:endParaRPr>
          </a:p>
        </p:txBody>
      </p:sp>
      <p:sp>
        <p:nvSpPr>
          <p:cNvPr id="936" name="TextShape 9"/>
          <p:cNvSpPr txBox="1"/>
          <p:nvPr/>
        </p:nvSpPr>
        <p:spPr>
          <a:xfrm>
            <a:off x="4485240" y="4234320"/>
            <a:ext cx="3348720" cy="499320"/>
          </a:xfrm>
          <a:prstGeom prst="rect">
            <a:avLst/>
          </a:prstGeom>
          <a:noFill/>
          <a:ln>
            <a:noFill/>
          </a:ln>
        </p:spPr>
        <p:txBody>
          <a:bodyPr tIns="91440" bIns="91440">
            <a:noAutofit/>
          </a:bodyPr>
          <a:p>
            <a:pPr algn="ctr">
              <a:lnSpc>
                <a:spcPct val="100000"/>
              </a:lnSpc>
            </a:pPr>
            <a:r>
              <a:rPr b="0" lang="en-US" sz="1800" spc="-1" strike="noStrike">
                <a:solidFill>
                  <a:srgbClr val="000000"/>
                </a:solidFill>
                <a:latin typeface="Overpass"/>
                <a:ea typeface="Overpass"/>
              </a:rPr>
              <a:t>Vendor-Specific Rendering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7" name="TextShape 1"/>
          <p:cNvSpPr txBox="1"/>
          <p:nvPr/>
        </p:nvSpPr>
        <p:spPr>
          <a:xfrm>
            <a:off x="251640" y="0"/>
            <a:ext cx="8520120" cy="487440"/>
          </a:xfrm>
          <a:prstGeom prst="rect">
            <a:avLst/>
          </a:prstGeom>
          <a:noFill/>
          <a:ln>
            <a:noFill/>
          </a:ln>
        </p:spPr>
        <p:txBody>
          <a:bodyPr tIns="91440" bIns="91440">
            <a:noAutofit/>
          </a:bodyPr>
          <a:p>
            <a:pPr>
              <a:lnSpc>
                <a:spcPct val="100000"/>
              </a:lnSpc>
            </a:pPr>
            <a:r>
              <a:rPr b="0" lang="en-US" sz="2400" spc="-1" strike="noStrike">
                <a:solidFill>
                  <a:srgbClr val="000000"/>
                </a:solidFill>
                <a:latin typeface="Overpass"/>
                <a:ea typeface="Overpass"/>
              </a:rPr>
              <a:t>CLI Parser</a:t>
            </a:r>
            <a:endParaRPr b="0" lang="en-US" sz="2400" spc="-1" strike="noStrike">
              <a:solidFill>
                <a:srgbClr val="000000"/>
              </a:solidFill>
              <a:latin typeface="Arial"/>
            </a:endParaRPr>
          </a:p>
        </p:txBody>
      </p:sp>
      <p:sp>
        <p:nvSpPr>
          <p:cNvPr id="938" name="CustomShape 2"/>
          <p:cNvSpPr/>
          <p:nvPr/>
        </p:nvSpPr>
        <p:spPr>
          <a:xfrm>
            <a:off x="4801320" y="445320"/>
            <a:ext cx="4158720" cy="4252680"/>
          </a:xfrm>
          <a:prstGeom prst="rect">
            <a:avLst/>
          </a:prstGeom>
          <a:solidFill>
            <a:srgbClr val="000000"/>
          </a:solidFill>
          <a:ln w="9360">
            <a:solidFill>
              <a:srgbClr val="939393"/>
            </a:solidFill>
            <a:round/>
          </a:ln>
        </p:spPr>
        <p:style>
          <a:lnRef idx="0"/>
          <a:fillRef idx="0"/>
          <a:effectRef idx="0"/>
          <a:fontRef idx="minor"/>
        </p:style>
        <p:txBody>
          <a:bodyPr>
            <a:noAutofit/>
          </a:bodyPr>
          <a:p>
            <a:pPr>
              <a:lnSpc>
                <a:spcPct val="100000"/>
              </a:lnSpc>
              <a:spcBef>
                <a:spcPts val="360"/>
              </a:spcBef>
            </a:pPr>
            <a:r>
              <a:rPr b="0" lang="en-US" sz="1000" spc="-1" strike="noStrike">
                <a:solidFill>
                  <a:srgbClr val="ffffff"/>
                </a:solidFill>
                <a:latin typeface="Courier New"/>
                <a:ea typeface="Courier New"/>
              </a:rPr>
              <a:t>"neighbors_list": [</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"local_port": "mgmt0",</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"remote_device": "spine1(TB00000000B)",</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"mgmt_ip": "172.16.1.112",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"remote_port": "mgmt0"</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"local_port": "Ethernet2/1",</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"remote_device": "spine1(TB00000000B)",</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"mgmt_ip": "172.16.1.112",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"remote_port": "Ethernet2/2"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"local_port": "Ethernet2/2",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"remote_device": "spine2(TB00010000B)",</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"mgmt_ip": "172.16.1.113",</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"remote_port": "Ethernet2/2"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a:t>
            </a:r>
            <a:endParaRPr b="0" lang="en-US" sz="1000" spc="-1" strike="noStrike">
              <a:latin typeface="Arial"/>
            </a:endParaRPr>
          </a:p>
        </p:txBody>
      </p:sp>
      <p:sp>
        <p:nvSpPr>
          <p:cNvPr id="939" name="CustomShape 3"/>
          <p:cNvSpPr/>
          <p:nvPr/>
        </p:nvSpPr>
        <p:spPr>
          <a:xfrm>
            <a:off x="251640" y="445320"/>
            <a:ext cx="3944520" cy="4252680"/>
          </a:xfrm>
          <a:prstGeom prst="rect">
            <a:avLst/>
          </a:prstGeom>
          <a:solidFill>
            <a:srgbClr val="000000"/>
          </a:solidFill>
          <a:ln w="9360">
            <a:solidFill>
              <a:srgbClr val="939393"/>
            </a:solidFill>
            <a:round/>
          </a:ln>
        </p:spPr>
        <p:style>
          <a:lnRef idx="0"/>
          <a:fillRef idx="0"/>
          <a:effectRef idx="0"/>
          <a:fontRef idx="minor"/>
        </p:style>
        <p:txBody>
          <a:bodyPr>
            <a:noAutofit/>
          </a:bodyPr>
          <a:p>
            <a:pPr>
              <a:lnSpc>
                <a:spcPct val="100000"/>
              </a:lnSpc>
              <a:spcBef>
                <a:spcPts val="360"/>
              </a:spcBef>
            </a:pPr>
            <a:r>
              <a:rPr b="0" lang="en-US" sz="1000" spc="-1" strike="noStrike">
                <a:solidFill>
                  <a:srgbClr val="ffffff"/>
                </a:solidFill>
                <a:latin typeface="Courier New"/>
                <a:ea typeface="Courier New"/>
              </a:rPr>
              <a:t>edge1# sho cdp neighbors detail </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Device ID:spine1(TB00000000B)</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System Name: spine1</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Interface address(es):</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IPv4 Address: 172.16.1.112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Platform: N7K-C7018, Capabilities: Router Switch </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Interface: Ethernet2/1, Port ID (outgoing port): Ethernet2/1</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Holdtime: 148 sec</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Version:</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Cisco Nexus Operating System (NX-OS) Software, Version 7.3(0)D1(1)</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Duplex: full</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MTU: 1500</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Mgmt address(es):</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IPv4 Address: 172.16.1.112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Device ID:spine2(TB00030000B)</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System Name: spine2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a:t>
            </a:r>
            <a:endParaRPr b="0" lang="en-US" sz="1000" spc="-1" strike="noStrike">
              <a:latin typeface="Arial"/>
            </a:endParaRPr>
          </a:p>
        </p:txBody>
      </p:sp>
      <p:sp>
        <p:nvSpPr>
          <p:cNvPr id="940" name="CustomShape 4"/>
          <p:cNvSpPr/>
          <p:nvPr/>
        </p:nvSpPr>
        <p:spPr>
          <a:xfrm flipH="1" rot="10800000">
            <a:off x="4100400" y="1335600"/>
            <a:ext cx="451080" cy="7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0"/>
          <a:fillRef idx="0"/>
          <a:effectRef idx="0"/>
          <a:fontRef idx="minor"/>
        </p:style>
      </p:sp>
      <p:sp>
        <p:nvSpPr>
          <p:cNvPr id="941" name="CustomShape 5"/>
          <p:cNvSpPr/>
          <p:nvPr/>
        </p:nvSpPr>
        <p:spPr>
          <a:xfrm flipH="1" rot="10800000">
            <a:off x="4100400" y="2478600"/>
            <a:ext cx="451080" cy="7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0"/>
          <a:fillRef idx="0"/>
          <a:effectRef idx="0"/>
          <a:fontRef idx="minor"/>
        </p:style>
      </p:sp>
      <p:sp>
        <p:nvSpPr>
          <p:cNvPr id="942" name="CustomShape 6"/>
          <p:cNvSpPr/>
          <p:nvPr/>
        </p:nvSpPr>
        <p:spPr>
          <a:xfrm flipH="1" rot="10800000">
            <a:off x="4100400" y="3697560"/>
            <a:ext cx="451080" cy="7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0"/>
          <a:fillRef idx="0"/>
          <a:effectRef idx="0"/>
          <a:fontRef idx="minor"/>
        </p:style>
      </p:sp>
      <p:sp>
        <p:nvSpPr>
          <p:cNvPr id="943" name="TextShape 7"/>
          <p:cNvSpPr txBox="1"/>
          <p:nvPr/>
        </p:nvSpPr>
        <p:spPr>
          <a:xfrm>
            <a:off x="4637160" y="4698360"/>
            <a:ext cx="3599640" cy="269280"/>
          </a:xfrm>
          <a:prstGeom prst="rect">
            <a:avLst/>
          </a:prstGeom>
          <a:noFill/>
          <a:ln>
            <a:noFill/>
          </a:ln>
        </p:spPr>
        <p:txBody>
          <a:bodyPr tIns="91440" bIns="91440">
            <a:noAutofit/>
          </a:bodyPr>
          <a:p>
            <a:pPr>
              <a:lnSpc>
                <a:spcPct val="100000"/>
              </a:lnSpc>
            </a:pPr>
            <a:r>
              <a:rPr b="0" lang="en-US" sz="1000" spc="-1" strike="noStrike" u="sng">
                <a:solidFill>
                  <a:srgbClr val="1155cc"/>
                </a:solidFill>
                <a:uFillTx/>
                <a:latin typeface="Overpass"/>
                <a:ea typeface="Overpass"/>
                <a:hlinkClick r:id="rId1"/>
              </a:rPr>
              <a:t>https://galaxy.ansible.com/ansible-network/network-engine</a:t>
            </a:r>
            <a:b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44" name="TextShape 1"/>
          <p:cNvSpPr txBox="1"/>
          <p:nvPr/>
        </p:nvSpPr>
        <p:spPr>
          <a:xfrm>
            <a:off x="251640" y="0"/>
            <a:ext cx="8520120" cy="487440"/>
          </a:xfrm>
          <a:prstGeom prst="rect">
            <a:avLst/>
          </a:prstGeom>
          <a:noFill/>
          <a:ln>
            <a:noFill/>
          </a:ln>
        </p:spPr>
        <p:txBody>
          <a:bodyPr tIns="91440" bIns="91440">
            <a:noAutofit/>
          </a:bodyPr>
          <a:p>
            <a:pPr>
              <a:lnSpc>
                <a:spcPct val="100000"/>
              </a:lnSpc>
            </a:pPr>
            <a:r>
              <a:rPr b="0" lang="en-US" sz="2400" spc="-1" strike="noStrike">
                <a:solidFill>
                  <a:srgbClr val="000000"/>
                </a:solidFill>
                <a:latin typeface="Overpass"/>
                <a:ea typeface="Overpass"/>
              </a:rPr>
              <a:t>CLI Parser</a:t>
            </a:r>
            <a:endParaRPr b="0" lang="en-US" sz="2400" spc="-1" strike="noStrike">
              <a:solidFill>
                <a:srgbClr val="000000"/>
              </a:solidFill>
              <a:latin typeface="Arial"/>
            </a:endParaRPr>
          </a:p>
        </p:txBody>
      </p:sp>
      <p:sp>
        <p:nvSpPr>
          <p:cNvPr id="945" name="CustomShape 2"/>
          <p:cNvSpPr/>
          <p:nvPr/>
        </p:nvSpPr>
        <p:spPr>
          <a:xfrm>
            <a:off x="4784040" y="445320"/>
            <a:ext cx="4176000" cy="4252680"/>
          </a:xfrm>
          <a:prstGeom prst="rect">
            <a:avLst/>
          </a:prstGeom>
          <a:solidFill>
            <a:srgbClr val="000000"/>
          </a:solidFill>
          <a:ln w="9360">
            <a:solidFill>
              <a:srgbClr val="939393"/>
            </a:solidFill>
            <a:round/>
          </a:ln>
        </p:spPr>
        <p:style>
          <a:lnRef idx="0"/>
          <a:fillRef idx="0"/>
          <a:effectRef idx="0"/>
          <a:fontRef idx="minor"/>
        </p:style>
        <p:txBody>
          <a:bodyPr>
            <a:noAutofit/>
          </a:bodyPr>
          <a:p>
            <a:pPr>
              <a:lnSpc>
                <a:spcPct val="100000"/>
              </a:lnSpc>
              <a:spcBef>
                <a:spcPts val="360"/>
              </a:spcBef>
            </a:pP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00ff"/>
                </a:solidFill>
                <a:latin typeface="Courier New"/>
                <a:ea typeface="Courier New"/>
              </a:rPr>
              <a:t>name:</a:t>
            </a:r>
            <a:r>
              <a:rPr b="0" lang="en-US" sz="1000" spc="-1" strike="noStrike">
                <a:solidFill>
                  <a:srgbClr val="ffffff"/>
                </a:solidFill>
                <a:latin typeface="Courier New"/>
                <a:ea typeface="Courier New"/>
              </a:rPr>
              <a:t> match sections</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00ff00"/>
                </a:solidFill>
                <a:latin typeface="Courier New"/>
                <a:ea typeface="Courier New"/>
              </a:rPr>
              <a:t>pattern_match:</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regex: "^-------------------------"</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match_all: yes</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match_greedy: yes</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register: context</a:t>
            </a:r>
            <a:endParaRPr b="0" lang="en-US" sz="1000" spc="-1" strike="noStrike">
              <a:latin typeface="Arial"/>
            </a:endParaRPr>
          </a:p>
          <a:p>
            <a:pPr>
              <a:lnSpc>
                <a:spcPct val="100000"/>
              </a:lnSpc>
              <a:spcBef>
                <a:spcPts val="360"/>
              </a:spcBef>
            </a:pP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00ff00"/>
                </a:solidFill>
                <a:latin typeface="Courier New"/>
                <a:ea typeface="Courier New"/>
              </a:rPr>
              <a:t>pattern_group:</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 </a:t>
            </a:r>
            <a:r>
              <a:rPr b="0" lang="en-US" sz="1000" spc="-1" strike="noStrike">
                <a:solidFill>
                  <a:srgbClr val="ff00ff"/>
                </a:solidFill>
                <a:latin typeface="Courier New"/>
                <a:ea typeface="Courier New"/>
              </a:rPr>
              <a:t>name:</a:t>
            </a:r>
            <a:r>
              <a:rPr b="0" lang="en-US" sz="1000" spc="-1" strike="noStrike">
                <a:solidFill>
                  <a:srgbClr val="ffffff"/>
                </a:solidFill>
                <a:latin typeface="Courier New"/>
                <a:ea typeface="Courier New"/>
              </a:rPr>
              <a:t> match device id</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00ff00"/>
                </a:solidFill>
                <a:latin typeface="Courier New"/>
                <a:ea typeface="Courier New"/>
              </a:rPr>
              <a:t>pattern_match:</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regex: "Device ID:(?P&lt;device_id&gt;.+)"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contents: "{{ item }}"</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00"/>
                </a:solidFill>
                <a:latin typeface="Courier New"/>
                <a:ea typeface="Courier New"/>
              </a:rPr>
              <a:t>register:</a:t>
            </a:r>
            <a:r>
              <a:rPr b="0" lang="en-US" sz="1000" spc="-1" strike="noStrike">
                <a:solidFill>
                  <a:srgbClr val="ffffff"/>
                </a:solidFill>
                <a:latin typeface="Courier New"/>
                <a:ea typeface="Courier New"/>
              </a:rPr>
              <a:t> device_id</a:t>
            </a:r>
            <a:endParaRPr b="0" lang="en-US" sz="1000" spc="-1" strike="noStrike">
              <a:latin typeface="Arial"/>
            </a:endParaRPr>
          </a:p>
          <a:p>
            <a:pPr>
              <a:lnSpc>
                <a:spcPct val="100000"/>
              </a:lnSpc>
              <a:spcBef>
                <a:spcPts val="360"/>
              </a:spcBef>
            </a:pP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 </a:t>
            </a:r>
            <a:r>
              <a:rPr b="0" lang="en-US" sz="1000" spc="-1" strike="noStrike">
                <a:solidFill>
                  <a:srgbClr val="ff00ff"/>
                </a:solidFill>
                <a:latin typeface="Courier New"/>
                <a:ea typeface="Courier New"/>
              </a:rPr>
              <a:t>name:</a:t>
            </a:r>
            <a:r>
              <a:rPr b="0" lang="en-US" sz="1000" spc="-1" strike="noStrike">
                <a:solidFill>
                  <a:srgbClr val="ffffff"/>
                </a:solidFill>
                <a:latin typeface="Courier New"/>
                <a:ea typeface="Courier New"/>
              </a:rPr>
              <a:t> match local port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00ff00"/>
                </a:solidFill>
                <a:latin typeface="Courier New"/>
                <a:ea typeface="Courier New"/>
              </a:rPr>
              <a:t>pattern_match:</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regex: "Interface:.(?P&lt;local_port&gt;.+),"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contents: "{{ item }}"</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00"/>
                </a:solidFill>
                <a:latin typeface="Courier New"/>
                <a:ea typeface="Courier New"/>
              </a:rPr>
              <a:t>register:</a:t>
            </a:r>
            <a:r>
              <a:rPr b="0" lang="en-US" sz="1000" spc="-1" strike="noStrike">
                <a:solidFill>
                  <a:srgbClr val="ffffff"/>
                </a:solidFill>
                <a:latin typeface="Courier New"/>
                <a:ea typeface="Courier New"/>
              </a:rPr>
              <a:t> local_port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a:t>
            </a:r>
            <a:endParaRPr b="0" lang="en-US" sz="1000" spc="-1" strike="noStrike">
              <a:latin typeface="Arial"/>
            </a:endParaRPr>
          </a:p>
        </p:txBody>
      </p:sp>
      <p:sp>
        <p:nvSpPr>
          <p:cNvPr id="946" name="CustomShape 3"/>
          <p:cNvSpPr/>
          <p:nvPr/>
        </p:nvSpPr>
        <p:spPr>
          <a:xfrm>
            <a:off x="251640" y="445320"/>
            <a:ext cx="3944520" cy="4252680"/>
          </a:xfrm>
          <a:prstGeom prst="rect">
            <a:avLst/>
          </a:prstGeom>
          <a:solidFill>
            <a:srgbClr val="000000"/>
          </a:solidFill>
          <a:ln w="9360">
            <a:solidFill>
              <a:srgbClr val="939393"/>
            </a:solidFill>
            <a:round/>
          </a:ln>
        </p:spPr>
        <p:style>
          <a:lnRef idx="0"/>
          <a:fillRef idx="0"/>
          <a:effectRef idx="0"/>
          <a:fontRef idx="minor"/>
        </p:style>
        <p:txBody>
          <a:bodyPr>
            <a:noAutofit/>
          </a:bodyPr>
          <a:p>
            <a:pPr>
              <a:lnSpc>
                <a:spcPct val="100000"/>
              </a:lnSpc>
              <a:spcBef>
                <a:spcPts val="360"/>
              </a:spcBef>
            </a:pPr>
            <a:r>
              <a:rPr b="0" lang="en-US" sz="1000" spc="-1" strike="noStrike">
                <a:solidFill>
                  <a:srgbClr val="ffffff"/>
                </a:solidFill>
                <a:latin typeface="Courier New"/>
                <a:ea typeface="Courier New"/>
              </a:rPr>
              <a:t>edge1# sho cdp neighbors detail </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Device ID:spine1(TB00000000B)</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System Name: spine1</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Interface address(es):</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IPv4 Address: 172.16.1.112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Platform: N7K-C7018, Capabilities: Router Switch </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Interface: Ethernet2/1, Port ID (outgoing port): Ethernet2/1</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Holdtime: 148 sec</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Version:</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Cisco Nexus Operating System (NX-OS) Software, Version 7.3(0)D1(1)</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Duplex: full</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MTU: 1500</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Mgmt address(es):</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IPv4 Address: 172.16.1.112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Device ID:spine2(TB00030000B)</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System Name: spine2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a:t>
            </a:r>
            <a:endParaRPr b="0" lang="en-US" sz="1000" spc="-1" strike="noStrike">
              <a:latin typeface="Arial"/>
            </a:endParaRPr>
          </a:p>
        </p:txBody>
      </p:sp>
      <p:sp>
        <p:nvSpPr>
          <p:cNvPr id="947" name="CustomShape 4"/>
          <p:cNvSpPr/>
          <p:nvPr/>
        </p:nvSpPr>
        <p:spPr>
          <a:xfrm rot="10800000">
            <a:off x="3466440" y="847440"/>
            <a:ext cx="1634400" cy="35892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0"/>
          <a:fillRef idx="0"/>
          <a:effectRef idx="0"/>
          <a:fontRef idx="minor"/>
        </p:style>
      </p:sp>
      <p:sp>
        <p:nvSpPr>
          <p:cNvPr id="948" name="CustomShape 5"/>
          <p:cNvSpPr/>
          <p:nvPr/>
        </p:nvSpPr>
        <p:spPr>
          <a:xfrm rot="10800000">
            <a:off x="2576520" y="1044000"/>
            <a:ext cx="2849400" cy="177984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0"/>
          <a:fillRef idx="0"/>
          <a:effectRef idx="0"/>
          <a:fontRef idx="minor"/>
        </p:style>
      </p:sp>
      <p:sp>
        <p:nvSpPr>
          <p:cNvPr id="949" name="CustomShape 6"/>
          <p:cNvSpPr/>
          <p:nvPr/>
        </p:nvSpPr>
        <p:spPr>
          <a:xfrm rot="10800000">
            <a:off x="1934280" y="2139840"/>
            <a:ext cx="3483000" cy="189072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0"/>
          <a:fillRef idx="0"/>
          <a:effectRef idx="0"/>
          <a:fontRef idx="minor"/>
        </p:style>
      </p:sp>
      <p:sp>
        <p:nvSpPr>
          <p:cNvPr id="950" name="TextShape 7"/>
          <p:cNvSpPr txBox="1"/>
          <p:nvPr/>
        </p:nvSpPr>
        <p:spPr>
          <a:xfrm>
            <a:off x="4637160" y="4698360"/>
            <a:ext cx="3599640" cy="269280"/>
          </a:xfrm>
          <a:prstGeom prst="rect">
            <a:avLst/>
          </a:prstGeom>
          <a:noFill/>
          <a:ln>
            <a:noFill/>
          </a:ln>
        </p:spPr>
        <p:txBody>
          <a:bodyPr tIns="91440" bIns="91440">
            <a:noAutofit/>
          </a:bodyPr>
          <a:p>
            <a:pPr>
              <a:lnSpc>
                <a:spcPct val="100000"/>
              </a:lnSpc>
            </a:pPr>
            <a:r>
              <a:rPr b="0" lang="en-US" sz="1000" spc="-1" strike="noStrike" u="sng">
                <a:solidFill>
                  <a:srgbClr val="1155cc"/>
                </a:solidFill>
                <a:uFillTx/>
                <a:latin typeface="Overpass"/>
                <a:ea typeface="Overpass"/>
                <a:hlinkClick r:id="rId1"/>
              </a:rPr>
              <a:t>https://galaxy.ansible.com/ansible-network/network-engine</a:t>
            </a:r>
            <a:b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951" name="Google Shape;1023;p176" descr=""/>
          <p:cNvPicPr/>
          <p:nvPr/>
        </p:nvPicPr>
        <p:blipFill>
          <a:blip r:embed="rId1"/>
          <a:stretch/>
        </p:blipFill>
        <p:spPr>
          <a:xfrm>
            <a:off x="3928320" y="699480"/>
            <a:ext cx="4844880" cy="3171600"/>
          </a:xfrm>
          <a:prstGeom prst="rect">
            <a:avLst/>
          </a:prstGeom>
          <a:ln>
            <a:noFill/>
          </a:ln>
        </p:spPr>
      </p:pic>
      <p:sp>
        <p:nvSpPr>
          <p:cNvPr id="952" name="TextShape 1"/>
          <p:cNvSpPr txBox="1"/>
          <p:nvPr/>
        </p:nvSpPr>
        <p:spPr>
          <a:xfrm>
            <a:off x="251640" y="0"/>
            <a:ext cx="8520120" cy="572400"/>
          </a:xfrm>
          <a:prstGeom prst="rect">
            <a:avLst/>
          </a:prstGeom>
          <a:noFill/>
          <a:ln>
            <a:noFill/>
          </a:ln>
        </p:spPr>
        <p:txBody>
          <a:bodyPr tIns="91440" bIns="91440">
            <a:noAutofit/>
          </a:bodyPr>
          <a:p>
            <a:pPr>
              <a:lnSpc>
                <a:spcPct val="100000"/>
              </a:lnSpc>
            </a:pPr>
            <a:r>
              <a:rPr b="0" lang="en-US" sz="2400" spc="-1" strike="noStrike">
                <a:solidFill>
                  <a:srgbClr val="000000"/>
                </a:solidFill>
                <a:latin typeface="Overpass"/>
                <a:ea typeface="Overpass"/>
              </a:rPr>
              <a:t>Data Structure</a:t>
            </a:r>
            <a:endParaRPr b="0" lang="en-US" sz="2400" spc="-1" strike="noStrike">
              <a:solidFill>
                <a:srgbClr val="000000"/>
              </a:solidFill>
              <a:latin typeface="Arial"/>
            </a:endParaRPr>
          </a:p>
        </p:txBody>
      </p:sp>
      <p:sp>
        <p:nvSpPr>
          <p:cNvPr id="953" name="CustomShape 2"/>
          <p:cNvSpPr/>
          <p:nvPr/>
        </p:nvSpPr>
        <p:spPr>
          <a:xfrm>
            <a:off x="368280" y="798480"/>
            <a:ext cx="3398400" cy="2177280"/>
          </a:xfrm>
          <a:prstGeom prst="rect">
            <a:avLst/>
          </a:prstGeom>
          <a:solidFill>
            <a:srgbClr val="000000"/>
          </a:solidFill>
          <a:ln>
            <a:noFill/>
          </a:ln>
        </p:spPr>
        <p:style>
          <a:lnRef idx="0"/>
          <a:fillRef idx="0"/>
          <a:effectRef idx="0"/>
          <a:fontRef idx="minor"/>
        </p:style>
        <p:txBody>
          <a:bodyPr>
            <a:noAutofit/>
          </a:bodyPr>
          <a:p>
            <a:pPr>
              <a:lnSpc>
                <a:spcPct val="100000"/>
              </a:lnSpc>
              <a:spcBef>
                <a:spcPts val="360"/>
              </a:spcBef>
            </a:pPr>
            <a:r>
              <a:rPr b="0" lang="en-US" sz="1000" spc="-1" strike="noStrike">
                <a:solidFill>
                  <a:srgbClr val="ffffff"/>
                </a:solidFill>
                <a:latin typeface="Courier New"/>
                <a:ea typeface="Courier New"/>
              </a:rPr>
              <a:t>---</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pod_interconnects:</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Ethernet2/2:</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description: default trunk</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neighbor: leaf1</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Ethernet2/1:</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description: default trunk</a:t>
            </a:r>
            <a:endParaRPr b="0" lang="en-US" sz="1000" spc="-1" strike="noStrike">
              <a:latin typeface="Arial"/>
            </a:endParaRPr>
          </a:p>
          <a:p>
            <a:pPr>
              <a:lnSpc>
                <a:spcPct val="100000"/>
              </a:lnSpc>
              <a:spcBef>
                <a:spcPts val="360"/>
              </a:spcBef>
            </a:pPr>
            <a:r>
              <a:rPr b="0" lang="en-US" sz="1000" spc="-1" strike="noStrike">
                <a:solidFill>
                  <a:srgbClr val="ffffff"/>
                </a:solidFill>
                <a:latin typeface="Courier New"/>
                <a:ea typeface="Courier New"/>
              </a:rPr>
              <a:t>    </a:t>
            </a:r>
            <a:r>
              <a:rPr b="0" lang="en-US" sz="1000" spc="-1" strike="noStrike">
                <a:solidFill>
                  <a:srgbClr val="ffffff"/>
                </a:solidFill>
                <a:latin typeface="Courier New"/>
                <a:ea typeface="Courier New"/>
              </a:rPr>
              <a:t>neighbor: edge1</a:t>
            </a:r>
            <a:endParaRPr b="0" lang="en-US" sz="1000" spc="-1" strike="noStrike">
              <a:latin typeface="Arial"/>
            </a:endParaRPr>
          </a:p>
          <a:p>
            <a:pPr>
              <a:lnSpc>
                <a:spcPct val="100000"/>
              </a:lnSpc>
              <a:spcBef>
                <a:spcPts val="360"/>
              </a:spcBef>
            </a:pPr>
            <a:endParaRPr b="0" lang="en-US" sz="1000" spc="-1" strike="noStrike">
              <a:latin typeface="Arial"/>
            </a:endParaRPr>
          </a:p>
        </p:txBody>
      </p:sp>
      <p:sp>
        <p:nvSpPr>
          <p:cNvPr id="954" name="CustomShape 3"/>
          <p:cNvSpPr/>
          <p:nvPr/>
        </p:nvSpPr>
        <p:spPr>
          <a:xfrm flipH="1">
            <a:off x="4378320" y="1708200"/>
            <a:ext cx="1004040" cy="357480"/>
          </a:xfrm>
          <a:custGeom>
            <a:avLst/>
            <a:gdLst/>
            <a:ahLst/>
            <a:rect l="l" t="t" r="r" b="b"/>
            <a:pathLst>
              <a:path w="21600" h="21600">
                <a:moveTo>
                  <a:pt x="0" y="0"/>
                </a:moveTo>
                <a:lnTo>
                  <a:pt x="21600" y="21600"/>
                </a:lnTo>
              </a:path>
            </a:pathLst>
          </a:custGeom>
          <a:noFill/>
          <a:ln w="38160">
            <a:solidFill>
              <a:srgbClr val="c10000"/>
            </a:solidFill>
            <a:round/>
          </a:ln>
        </p:spPr>
        <p:style>
          <a:lnRef idx="0"/>
          <a:fillRef idx="0"/>
          <a:effectRef idx="0"/>
          <a:fontRef idx="minor"/>
        </p:style>
      </p:sp>
      <p:sp>
        <p:nvSpPr>
          <p:cNvPr id="955" name="CustomShape 4"/>
          <p:cNvSpPr/>
          <p:nvPr/>
        </p:nvSpPr>
        <p:spPr>
          <a:xfrm>
            <a:off x="5402160" y="1708200"/>
            <a:ext cx="2779200" cy="359640"/>
          </a:xfrm>
          <a:custGeom>
            <a:avLst/>
            <a:gdLst/>
            <a:ahLst/>
            <a:rect l="l" t="t" r="r" b="b"/>
            <a:pathLst>
              <a:path w="21600" h="21600">
                <a:moveTo>
                  <a:pt x="0" y="0"/>
                </a:moveTo>
                <a:lnTo>
                  <a:pt x="21600" y="21600"/>
                </a:lnTo>
              </a:path>
            </a:pathLst>
          </a:custGeom>
          <a:noFill/>
          <a:ln w="38160">
            <a:solidFill>
              <a:srgbClr val="c1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3" name="Google Shape;766;p159" descr=""/>
          <p:cNvPicPr/>
          <p:nvPr/>
        </p:nvPicPr>
        <p:blipFill>
          <a:blip r:embed="rId1"/>
          <a:stretch/>
        </p:blipFill>
        <p:spPr>
          <a:xfrm>
            <a:off x="-81720" y="-896400"/>
            <a:ext cx="9268920" cy="6902280"/>
          </a:xfrm>
          <a:prstGeom prst="rect">
            <a:avLst/>
          </a:prstGeom>
          <a:ln>
            <a:noFill/>
          </a:ln>
        </p:spPr>
      </p:pic>
      <p:sp>
        <p:nvSpPr>
          <p:cNvPr id="764" name="CustomShape 1"/>
          <p:cNvSpPr/>
          <p:nvPr/>
        </p:nvSpPr>
        <p:spPr>
          <a:xfrm>
            <a:off x="1440" y="1582560"/>
            <a:ext cx="9167760" cy="1894680"/>
          </a:xfrm>
          <a:prstGeom prst="rect">
            <a:avLst/>
          </a:prstGeom>
          <a:noFill/>
          <a:ln>
            <a:noFill/>
          </a:ln>
        </p:spPr>
        <p:style>
          <a:lnRef idx="0"/>
          <a:fillRef idx="0"/>
          <a:effectRef idx="0"/>
          <a:fontRef idx="minor"/>
        </p:style>
        <p:txBody>
          <a:bodyPr>
            <a:noAutofit/>
          </a:bodyPr>
          <a:p>
            <a:pPr algn="ctr">
              <a:lnSpc>
                <a:spcPct val="100000"/>
              </a:lnSpc>
            </a:pPr>
            <a:r>
              <a:rPr b="1" lang="en-US" sz="4400" spc="-1" strike="noStrike">
                <a:solidFill>
                  <a:srgbClr val="ffffff"/>
                </a:solidFill>
                <a:latin typeface="Open Sans"/>
                <a:ea typeface="Open Sans"/>
              </a:rPr>
              <a:t>MANAGING NETWORKS</a:t>
            </a:r>
            <a:endParaRPr b="0" lang="en-US" sz="4400" spc="-1" strike="noStrike">
              <a:latin typeface="Arial"/>
            </a:endParaRPr>
          </a:p>
          <a:p>
            <a:pPr algn="ctr">
              <a:lnSpc>
                <a:spcPct val="100000"/>
              </a:lnSpc>
            </a:pPr>
            <a:r>
              <a:rPr b="1" lang="en-US" sz="4400" spc="-1" strike="noStrike">
                <a:solidFill>
                  <a:srgbClr val="ffffff"/>
                </a:solidFill>
                <a:latin typeface="Open Sans"/>
                <a:ea typeface="Open Sans"/>
              </a:rPr>
              <a:t>HASN’T CHANGED</a:t>
            </a:r>
            <a:endParaRPr b="0" lang="en-US" sz="4400" spc="-1" strike="noStrike">
              <a:latin typeface="Arial"/>
            </a:endParaRPr>
          </a:p>
          <a:p>
            <a:pPr algn="ctr">
              <a:lnSpc>
                <a:spcPct val="100000"/>
              </a:lnSpc>
            </a:pPr>
            <a:r>
              <a:rPr b="1" lang="en-US" sz="4400" spc="-1" strike="noStrike">
                <a:solidFill>
                  <a:srgbClr val="ffffff"/>
                </a:solidFill>
                <a:latin typeface="Open Sans"/>
                <a:ea typeface="Open Sans"/>
              </a:rPr>
              <a:t>IN 30 YEARS.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6" name="Google Shape;1033;p177" descr=""/>
          <p:cNvPicPr/>
          <p:nvPr/>
        </p:nvPicPr>
        <p:blipFill>
          <a:blip r:embed="rId1"/>
          <a:stretch/>
        </p:blipFill>
        <p:spPr>
          <a:xfrm>
            <a:off x="-8280" y="0"/>
            <a:ext cx="9143640" cy="5143320"/>
          </a:xfrm>
          <a:prstGeom prst="rect">
            <a:avLst/>
          </a:prstGeom>
          <a:ln>
            <a:noFill/>
          </a:ln>
        </p:spPr>
      </p:pic>
      <p:sp>
        <p:nvSpPr>
          <p:cNvPr id="957" name="TextShape 1"/>
          <p:cNvSpPr txBox="1"/>
          <p:nvPr/>
        </p:nvSpPr>
        <p:spPr>
          <a:xfrm>
            <a:off x="103320" y="4734000"/>
            <a:ext cx="360360" cy="393120"/>
          </a:xfrm>
          <a:prstGeom prst="rect">
            <a:avLst/>
          </a:prstGeom>
          <a:noFill/>
          <a:ln>
            <a:noFill/>
          </a:ln>
        </p:spPr>
        <p:txBody>
          <a:bodyPr tIns="91440" bIns="91440" anchor="ctr">
            <a:noAutofit/>
          </a:bodyPr>
          <a:p>
            <a:pPr algn="r">
              <a:lnSpc>
                <a:spcPct val="100000"/>
              </a:lnSpc>
            </a:pPr>
            <a:fld id="{6D9CF93E-8C02-4C27-8D4F-C60407472084}" type="slidenum">
              <a:rPr b="0" lang="en-US" sz="800" spc="-1" strike="noStrike">
                <a:solidFill>
                  <a:srgbClr val="000000"/>
                </a:solidFill>
                <a:latin typeface="Proxima Nova"/>
                <a:ea typeface="Proxima Nova"/>
              </a:rPr>
              <a:t>&lt;number&gt;</a:t>
            </a:fld>
            <a:endParaRPr b="0" lang="en-US" sz="800" spc="-1" strike="noStrike">
              <a:latin typeface="Times New Roman"/>
            </a:endParaRPr>
          </a:p>
        </p:txBody>
      </p:sp>
      <p:pic>
        <p:nvPicPr>
          <p:cNvPr id="958" name="Google Shape;1035;p177" descr=""/>
          <p:cNvPicPr/>
          <p:nvPr/>
        </p:nvPicPr>
        <p:blipFill>
          <a:blip r:embed="rId2"/>
          <a:stretch/>
        </p:blipFill>
        <p:spPr>
          <a:xfrm>
            <a:off x="3503160" y="357840"/>
            <a:ext cx="2137680" cy="641160"/>
          </a:xfrm>
          <a:prstGeom prst="rect">
            <a:avLst/>
          </a:prstGeom>
          <a:ln>
            <a:noFill/>
          </a:ln>
        </p:spPr>
      </p:pic>
      <p:sp>
        <p:nvSpPr>
          <p:cNvPr id="959" name="CustomShape 2"/>
          <p:cNvSpPr/>
          <p:nvPr/>
        </p:nvSpPr>
        <p:spPr>
          <a:xfrm>
            <a:off x="2195640" y="1256040"/>
            <a:ext cx="4736160" cy="283320"/>
          </a:xfrm>
          <a:prstGeom prst="rect">
            <a:avLst/>
          </a:prstGeom>
          <a:noFill/>
          <a:ln>
            <a:noFill/>
          </a:ln>
        </p:spPr>
        <p:style>
          <a:lnRef idx="0"/>
          <a:fillRef idx="0"/>
          <a:effectRef idx="0"/>
          <a:fontRef idx="minor"/>
        </p:style>
        <p:txBody>
          <a:bodyPr tIns="91440" bIns="91440">
            <a:noAutofit/>
          </a:bodyPr>
          <a:p>
            <a:pPr algn="ctr">
              <a:lnSpc>
                <a:spcPct val="100000"/>
              </a:lnSpc>
            </a:pPr>
            <a:r>
              <a:rPr b="1" lang="en-US" sz="1200" spc="-1" strike="noStrike">
                <a:solidFill>
                  <a:srgbClr val="ffffff"/>
                </a:solidFill>
                <a:latin typeface="Open Sans"/>
                <a:ea typeface="Open Sans"/>
              </a:rPr>
              <a:t>RED HAT ANSIBLE TOWER</a:t>
            </a:r>
            <a:endParaRPr b="0" lang="en-US" sz="1200" spc="-1" strike="noStrike">
              <a:latin typeface="Arial"/>
            </a:endParaRPr>
          </a:p>
        </p:txBody>
      </p:sp>
      <p:sp>
        <p:nvSpPr>
          <p:cNvPr id="960" name="CustomShape 3"/>
          <p:cNvSpPr/>
          <p:nvPr/>
        </p:nvSpPr>
        <p:spPr>
          <a:xfrm>
            <a:off x="2195640" y="2738160"/>
            <a:ext cx="4736160" cy="283320"/>
          </a:xfrm>
          <a:prstGeom prst="rect">
            <a:avLst/>
          </a:prstGeom>
          <a:noFill/>
          <a:ln>
            <a:noFill/>
          </a:ln>
        </p:spPr>
        <p:style>
          <a:lnRef idx="0"/>
          <a:fillRef idx="0"/>
          <a:effectRef idx="0"/>
          <a:fontRef idx="minor"/>
        </p:style>
        <p:txBody>
          <a:bodyPr tIns="91440" bIns="91440">
            <a:noAutofit/>
          </a:bodyPr>
          <a:p>
            <a:pPr algn="ctr">
              <a:lnSpc>
                <a:spcPct val="100000"/>
              </a:lnSpc>
            </a:pPr>
            <a:r>
              <a:rPr b="1" lang="en-US" sz="1200" spc="-1" strike="noStrike">
                <a:solidFill>
                  <a:srgbClr val="ffffff"/>
                </a:solidFill>
                <a:latin typeface="Open Sans"/>
                <a:ea typeface="Open Sans"/>
              </a:rPr>
              <a:t>RED HAT ANSIBLE ENGINE</a:t>
            </a:r>
            <a:endParaRPr b="0" lang="en-US" sz="1200" spc="-1" strike="noStrike">
              <a:latin typeface="Arial"/>
            </a:endParaRPr>
          </a:p>
        </p:txBody>
      </p:sp>
      <p:sp>
        <p:nvSpPr>
          <p:cNvPr id="961" name="CustomShape 4"/>
          <p:cNvSpPr/>
          <p:nvPr/>
        </p:nvSpPr>
        <p:spPr>
          <a:xfrm>
            <a:off x="2195640" y="1523160"/>
            <a:ext cx="4736160" cy="283320"/>
          </a:xfrm>
          <a:prstGeom prst="rect">
            <a:avLst/>
          </a:prstGeom>
          <a:noFill/>
          <a:ln>
            <a:noFill/>
          </a:ln>
        </p:spPr>
        <p:style>
          <a:lnRef idx="0"/>
          <a:fillRef idx="0"/>
          <a:effectRef idx="0"/>
          <a:fontRef idx="minor"/>
        </p:style>
        <p:txBody>
          <a:bodyPr tIns="91440" bIns="91440">
            <a:noAutofit/>
          </a:bodyPr>
          <a:p>
            <a:pPr algn="ctr">
              <a:lnSpc>
                <a:spcPct val="100000"/>
              </a:lnSpc>
            </a:pPr>
            <a:r>
              <a:rPr b="0" lang="en-US" sz="1100" spc="-1" strike="noStrike">
                <a:solidFill>
                  <a:srgbClr val="ffffff"/>
                </a:solidFill>
                <a:latin typeface="Open Sans"/>
                <a:ea typeface="Open Sans"/>
              </a:rPr>
              <a:t>Scale + operationalize your automation</a:t>
            </a:r>
            <a:endParaRPr b="0" lang="en-US" sz="1100" spc="-1" strike="noStrike">
              <a:latin typeface="Arial"/>
            </a:endParaRPr>
          </a:p>
        </p:txBody>
      </p:sp>
      <p:sp>
        <p:nvSpPr>
          <p:cNvPr id="962" name="CustomShape 5"/>
          <p:cNvSpPr/>
          <p:nvPr/>
        </p:nvSpPr>
        <p:spPr>
          <a:xfrm>
            <a:off x="2195640" y="3001320"/>
            <a:ext cx="4736160" cy="283320"/>
          </a:xfrm>
          <a:prstGeom prst="rect">
            <a:avLst/>
          </a:prstGeom>
          <a:noFill/>
          <a:ln>
            <a:noFill/>
          </a:ln>
        </p:spPr>
        <p:style>
          <a:lnRef idx="0"/>
          <a:fillRef idx="0"/>
          <a:effectRef idx="0"/>
          <a:fontRef idx="minor"/>
        </p:style>
        <p:txBody>
          <a:bodyPr tIns="91440" bIns="91440">
            <a:noAutofit/>
          </a:bodyPr>
          <a:p>
            <a:pPr algn="ctr">
              <a:lnSpc>
                <a:spcPct val="100000"/>
              </a:lnSpc>
            </a:pPr>
            <a:r>
              <a:rPr b="0" lang="en-US" sz="1100" spc="-1" strike="noStrike">
                <a:solidFill>
                  <a:srgbClr val="ffffff"/>
                </a:solidFill>
                <a:latin typeface="Open Sans"/>
                <a:ea typeface="Open Sans"/>
              </a:rPr>
              <a:t>Support for your Ansible automation</a:t>
            </a:r>
            <a:endParaRPr b="0" lang="en-US" sz="1100" spc="-1" strike="noStrike">
              <a:latin typeface="Arial"/>
            </a:endParaRPr>
          </a:p>
        </p:txBody>
      </p:sp>
      <p:sp>
        <p:nvSpPr>
          <p:cNvPr id="963" name="CustomShape 6"/>
          <p:cNvSpPr/>
          <p:nvPr/>
        </p:nvSpPr>
        <p:spPr>
          <a:xfrm>
            <a:off x="2534400" y="2010600"/>
            <a:ext cx="126216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CONTROL</a:t>
            </a:r>
            <a:endParaRPr b="0" lang="en-US" sz="1000" spc="-1" strike="noStrike">
              <a:latin typeface="Arial"/>
            </a:endParaRPr>
          </a:p>
        </p:txBody>
      </p:sp>
      <p:sp>
        <p:nvSpPr>
          <p:cNvPr id="964" name="CustomShape 7"/>
          <p:cNvSpPr/>
          <p:nvPr/>
        </p:nvSpPr>
        <p:spPr>
          <a:xfrm>
            <a:off x="3875400" y="201060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KNOWLEDGE</a:t>
            </a:r>
            <a:endParaRPr b="0" lang="en-US" sz="1000" spc="-1" strike="noStrike">
              <a:latin typeface="Arial"/>
            </a:endParaRPr>
          </a:p>
        </p:txBody>
      </p:sp>
      <p:sp>
        <p:nvSpPr>
          <p:cNvPr id="965" name="CustomShape 8"/>
          <p:cNvSpPr/>
          <p:nvPr/>
        </p:nvSpPr>
        <p:spPr>
          <a:xfrm>
            <a:off x="5322960" y="201060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DELEGATION</a:t>
            </a:r>
            <a:endParaRPr b="0" lang="en-US" sz="1000" spc="-1" strike="noStrike">
              <a:latin typeface="Arial"/>
            </a:endParaRPr>
          </a:p>
        </p:txBody>
      </p:sp>
      <p:sp>
        <p:nvSpPr>
          <p:cNvPr id="966" name="CustomShape 9"/>
          <p:cNvSpPr/>
          <p:nvPr/>
        </p:nvSpPr>
        <p:spPr>
          <a:xfrm>
            <a:off x="2505600" y="3544560"/>
            <a:ext cx="126216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SIMPLE</a:t>
            </a:r>
            <a:endParaRPr b="0" lang="en-US" sz="1000" spc="-1" strike="noStrike">
              <a:latin typeface="Arial"/>
            </a:endParaRPr>
          </a:p>
        </p:txBody>
      </p:sp>
      <p:sp>
        <p:nvSpPr>
          <p:cNvPr id="967" name="CustomShape 10"/>
          <p:cNvSpPr/>
          <p:nvPr/>
        </p:nvSpPr>
        <p:spPr>
          <a:xfrm>
            <a:off x="3846600" y="354456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POWERFUL</a:t>
            </a:r>
            <a:endParaRPr b="0" lang="en-US" sz="1000" spc="-1" strike="noStrike">
              <a:latin typeface="Arial"/>
            </a:endParaRPr>
          </a:p>
        </p:txBody>
      </p:sp>
      <p:sp>
        <p:nvSpPr>
          <p:cNvPr id="968" name="CustomShape 11"/>
          <p:cNvSpPr/>
          <p:nvPr/>
        </p:nvSpPr>
        <p:spPr>
          <a:xfrm>
            <a:off x="5322960" y="354456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AGENTLESS</a:t>
            </a:r>
            <a:endParaRPr b="0" lang="en-US" sz="1000" spc="-1" strike="noStrike">
              <a:latin typeface="Arial"/>
            </a:endParaRPr>
          </a:p>
        </p:txBody>
      </p:sp>
      <p:sp>
        <p:nvSpPr>
          <p:cNvPr id="969" name="CustomShape 12"/>
          <p:cNvSpPr/>
          <p:nvPr/>
        </p:nvSpPr>
        <p:spPr>
          <a:xfrm>
            <a:off x="1700280" y="4372920"/>
            <a:ext cx="5743440" cy="283320"/>
          </a:xfrm>
          <a:prstGeom prst="rect">
            <a:avLst/>
          </a:prstGeom>
          <a:noFill/>
          <a:ln>
            <a:noFill/>
          </a:ln>
        </p:spPr>
        <p:style>
          <a:lnRef idx="0"/>
          <a:fillRef idx="0"/>
          <a:effectRef idx="0"/>
          <a:fontRef idx="minor"/>
        </p:style>
        <p:txBody>
          <a:bodyPr tIns="91440" bIns="91440">
            <a:noAutofit/>
          </a:bodyPr>
          <a:p>
            <a:pPr algn="ctr">
              <a:lnSpc>
                <a:spcPct val="100000"/>
              </a:lnSpc>
            </a:pPr>
            <a:r>
              <a:rPr b="0" lang="en-US" sz="1200" spc="-1" strike="noStrike">
                <a:solidFill>
                  <a:srgbClr val="434343"/>
                </a:solidFill>
                <a:latin typeface="Open Sans"/>
                <a:ea typeface="Open Sans"/>
              </a:rPr>
              <a:t>FUELED BY AN INNOVATIVE </a:t>
            </a:r>
            <a:r>
              <a:rPr b="1" lang="en-US" sz="1200" spc="-1" strike="noStrike">
                <a:solidFill>
                  <a:srgbClr val="434343"/>
                </a:solidFill>
                <a:latin typeface="Open Sans"/>
                <a:ea typeface="Open Sans"/>
              </a:rPr>
              <a:t>OPEN SOURCE</a:t>
            </a:r>
            <a:r>
              <a:rPr b="0" lang="en-US" sz="1200" spc="-1" strike="noStrike">
                <a:solidFill>
                  <a:srgbClr val="434343"/>
                </a:solidFill>
                <a:latin typeface="Open Sans"/>
                <a:ea typeface="Open Sans"/>
              </a:rPr>
              <a:t> COMMUNITY</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TextShape 1"/>
          <p:cNvSpPr txBox="1"/>
          <p:nvPr/>
        </p:nvSpPr>
        <p:spPr>
          <a:xfrm>
            <a:off x="573120" y="1761840"/>
            <a:ext cx="4324320" cy="2887200"/>
          </a:xfrm>
          <a:prstGeom prst="rect">
            <a:avLst/>
          </a:prstGeom>
          <a:noFill/>
          <a:ln>
            <a:noFill/>
          </a:ln>
        </p:spPr>
        <p:txBody>
          <a:bodyPr>
            <a:noAutofit/>
          </a:bodyPr>
          <a:p>
            <a:pPr marL="457200" indent="-342720">
              <a:lnSpc>
                <a:spcPct val="150000"/>
              </a:lnSpc>
              <a:spcBef>
                <a:spcPts val="601"/>
              </a:spcBef>
              <a:buClr>
                <a:srgbClr val="000000"/>
              </a:buClr>
              <a:buFont typeface="Overpass"/>
              <a:buChar char="●"/>
            </a:pPr>
            <a:r>
              <a:rPr b="0" lang="en-US" sz="1800" spc="-1" strike="noStrike">
                <a:solidFill>
                  <a:srgbClr val="000000"/>
                </a:solidFill>
                <a:latin typeface="Overpass"/>
                <a:ea typeface="Overpass"/>
              </a:rPr>
              <a:t>Build &amp; manage dynamic inventory</a:t>
            </a:r>
            <a:endParaRPr b="0" lang="en-US" sz="1800" spc="-1" strike="noStrike">
              <a:solidFill>
                <a:srgbClr val="000000"/>
              </a:solidFill>
              <a:latin typeface="Arial"/>
            </a:endParaRPr>
          </a:p>
          <a:p>
            <a:pPr marL="457200" indent="-342720">
              <a:lnSpc>
                <a:spcPct val="150000"/>
              </a:lnSpc>
              <a:buClr>
                <a:srgbClr val="000000"/>
              </a:buClr>
              <a:buFont typeface="Overpass"/>
              <a:buChar char="●"/>
            </a:pPr>
            <a:r>
              <a:rPr b="0" lang="en-US" sz="1800" spc="-1" strike="noStrike">
                <a:solidFill>
                  <a:srgbClr val="000000"/>
                </a:solidFill>
                <a:latin typeface="Overpass"/>
                <a:ea typeface="Overpass"/>
              </a:rPr>
              <a:t>Roles-Based Access Control</a:t>
            </a:r>
            <a:endParaRPr b="0" lang="en-US" sz="1800" spc="-1" strike="noStrike">
              <a:solidFill>
                <a:srgbClr val="000000"/>
              </a:solidFill>
              <a:latin typeface="Arial"/>
            </a:endParaRPr>
          </a:p>
          <a:p>
            <a:pPr marL="457200" indent="-342720">
              <a:lnSpc>
                <a:spcPct val="150000"/>
              </a:lnSpc>
              <a:buClr>
                <a:srgbClr val="000000"/>
              </a:buClr>
              <a:buFont typeface="Overpass"/>
              <a:buChar char="●"/>
            </a:pPr>
            <a:r>
              <a:rPr b="0" lang="en-US" sz="1800" spc="-1" strike="noStrike">
                <a:solidFill>
                  <a:srgbClr val="000000"/>
                </a:solidFill>
                <a:latin typeface="Overpass"/>
                <a:ea typeface="Overpass"/>
              </a:rPr>
              <a:t>Workflows</a:t>
            </a:r>
            <a:endParaRPr b="0" lang="en-US" sz="1800" spc="-1" strike="noStrike">
              <a:solidFill>
                <a:srgbClr val="000000"/>
              </a:solidFill>
              <a:latin typeface="Arial"/>
            </a:endParaRPr>
          </a:p>
          <a:p>
            <a:pPr marL="457200" indent="-342720">
              <a:lnSpc>
                <a:spcPct val="150000"/>
              </a:lnSpc>
              <a:buClr>
                <a:srgbClr val="000000"/>
              </a:buClr>
              <a:buFont typeface="Overpass"/>
              <a:buChar char="●"/>
            </a:pPr>
            <a:r>
              <a:rPr b="0" lang="en-US" sz="1800" spc="-1" strike="noStrike">
                <a:solidFill>
                  <a:srgbClr val="000000"/>
                </a:solidFill>
                <a:latin typeface="Overpass"/>
                <a:ea typeface="Overpass"/>
              </a:rPr>
              <a:t>Ongoing Compliance</a:t>
            </a:r>
            <a:endParaRPr b="0" lang="en-US" sz="1800" spc="-1" strike="noStrike">
              <a:solidFill>
                <a:srgbClr val="000000"/>
              </a:solidFill>
              <a:latin typeface="Arial"/>
            </a:endParaRPr>
          </a:p>
          <a:p>
            <a:pPr marL="457200" indent="-342720">
              <a:lnSpc>
                <a:spcPct val="150000"/>
              </a:lnSpc>
              <a:buClr>
                <a:srgbClr val="000000"/>
              </a:buClr>
              <a:buFont typeface="Overpass"/>
              <a:buChar char="●"/>
            </a:pPr>
            <a:r>
              <a:rPr b="0" lang="en-US" sz="1800" spc="-1" strike="noStrike">
                <a:solidFill>
                  <a:srgbClr val="000000"/>
                </a:solidFill>
                <a:latin typeface="Overpass"/>
                <a:ea typeface="Overpass"/>
              </a:rPr>
              <a:t>Running Playbooks at Scale</a:t>
            </a:r>
            <a:endParaRPr b="0" lang="en-US" sz="1800" spc="-1" strike="noStrike">
              <a:solidFill>
                <a:srgbClr val="000000"/>
              </a:solidFill>
              <a:latin typeface="Arial"/>
            </a:endParaRPr>
          </a:p>
          <a:p>
            <a:pPr marL="457200" indent="-342720">
              <a:lnSpc>
                <a:spcPct val="150000"/>
              </a:lnSpc>
              <a:buClr>
                <a:srgbClr val="000000"/>
              </a:buClr>
              <a:buFont typeface="Overpass"/>
              <a:buChar char="●"/>
            </a:pPr>
            <a:r>
              <a:rPr b="0" lang="en-US" sz="1800" spc="-1" strike="noStrike">
                <a:solidFill>
                  <a:srgbClr val="000000"/>
                </a:solidFill>
                <a:latin typeface="Overpass"/>
                <a:ea typeface="Overpass"/>
              </a:rPr>
              <a:t>RESTful API</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971" name="Google Shape;1053;p178" descr=""/>
          <p:cNvPicPr/>
          <p:nvPr/>
        </p:nvPicPr>
        <p:blipFill>
          <a:blip r:embed="rId1"/>
          <a:stretch/>
        </p:blipFill>
        <p:spPr>
          <a:xfrm>
            <a:off x="640800" y="833760"/>
            <a:ext cx="1442160" cy="730440"/>
          </a:xfrm>
          <a:prstGeom prst="rect">
            <a:avLst/>
          </a:prstGeom>
          <a:ln>
            <a:noFill/>
          </a:ln>
        </p:spPr>
      </p:pic>
      <p:pic>
        <p:nvPicPr>
          <p:cNvPr id="972" name="Google Shape;1054;p178" descr=""/>
          <p:cNvPicPr/>
          <p:nvPr/>
        </p:nvPicPr>
        <p:blipFill>
          <a:blip r:embed="rId2"/>
          <a:stretch/>
        </p:blipFill>
        <p:spPr>
          <a:xfrm>
            <a:off x="4392360" y="1342800"/>
            <a:ext cx="5747760" cy="33908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TextShape 1"/>
          <p:cNvSpPr txBox="1"/>
          <p:nvPr/>
        </p:nvSpPr>
        <p:spPr>
          <a:xfrm>
            <a:off x="1087920" y="1717200"/>
            <a:ext cx="3363840" cy="486720"/>
          </a:xfrm>
          <a:prstGeom prst="rect">
            <a:avLst/>
          </a:prstGeom>
          <a:noFill/>
          <a:ln>
            <a:noFill/>
          </a:ln>
        </p:spPr>
        <p:txBody>
          <a:bodyPr>
            <a:noAutofit/>
          </a:bodyPr>
          <a:p>
            <a:pPr>
              <a:lnSpc>
                <a:spcPct val="100000"/>
              </a:lnSpc>
            </a:pPr>
            <a:r>
              <a:rPr b="0" lang="en-US" sz="1800" spc="-1" strike="noStrike">
                <a:solidFill>
                  <a:srgbClr val="000000"/>
                </a:solidFill>
                <a:latin typeface="Overpass"/>
                <a:ea typeface="Overpass"/>
              </a:rPr>
              <a:t>Well Defined, Role Based API</a:t>
            </a:r>
            <a:endParaRPr b="0" lang="en-US" sz="1800" spc="-1" strike="noStrike">
              <a:solidFill>
                <a:srgbClr val="000000"/>
              </a:solidFill>
              <a:latin typeface="Arial"/>
            </a:endParaRPr>
          </a:p>
        </p:txBody>
      </p:sp>
      <p:sp>
        <p:nvSpPr>
          <p:cNvPr id="974" name="CustomShape 2"/>
          <p:cNvSpPr/>
          <p:nvPr/>
        </p:nvSpPr>
        <p:spPr>
          <a:xfrm>
            <a:off x="1093320" y="3698640"/>
            <a:ext cx="3363840" cy="486720"/>
          </a:xfrm>
          <a:prstGeom prst="rect">
            <a:avLst/>
          </a:prstGeom>
          <a:noFill/>
          <a:ln>
            <a:noFill/>
          </a:ln>
        </p:spPr>
        <p:style>
          <a:lnRef idx="0"/>
          <a:fillRef idx="0"/>
          <a:effectRef idx="0"/>
          <a:fontRef idx="minor"/>
        </p:style>
        <p:txBody>
          <a:bodyPr>
            <a:noAutofit/>
          </a:bodyPr>
          <a:p>
            <a:pPr>
              <a:lnSpc>
                <a:spcPct val="100000"/>
              </a:lnSpc>
            </a:pPr>
            <a:r>
              <a:rPr b="0" lang="en-US" sz="1800" spc="-1" strike="noStrike">
                <a:solidFill>
                  <a:srgbClr val="000000"/>
                </a:solidFill>
                <a:latin typeface="Overpass"/>
                <a:ea typeface="Overpass"/>
              </a:rPr>
              <a:t>Easily Customizable Back End</a:t>
            </a:r>
            <a:endParaRPr b="0" lang="en-US" sz="1800" spc="-1" strike="noStrike">
              <a:latin typeface="Arial"/>
            </a:endParaRPr>
          </a:p>
        </p:txBody>
      </p:sp>
      <p:pic>
        <p:nvPicPr>
          <p:cNvPr id="975" name="Google Shape;1062;p179" descr=""/>
          <p:cNvPicPr/>
          <p:nvPr/>
        </p:nvPicPr>
        <p:blipFill>
          <a:blip r:embed="rId1"/>
          <a:stretch/>
        </p:blipFill>
        <p:spPr>
          <a:xfrm>
            <a:off x="7367760" y="2292840"/>
            <a:ext cx="635400" cy="567720"/>
          </a:xfrm>
          <a:prstGeom prst="rect">
            <a:avLst/>
          </a:prstGeom>
          <a:ln>
            <a:noFill/>
          </a:ln>
        </p:spPr>
      </p:pic>
      <p:sp>
        <p:nvSpPr>
          <p:cNvPr id="976" name="CustomShape 3"/>
          <p:cNvSpPr/>
          <p:nvPr/>
        </p:nvSpPr>
        <p:spPr>
          <a:xfrm>
            <a:off x="7224840" y="1675080"/>
            <a:ext cx="956160" cy="369000"/>
          </a:xfrm>
          <a:prstGeom prst="rect">
            <a:avLst/>
          </a:prstGeom>
          <a:noFill/>
          <a:ln>
            <a:noFill/>
          </a:ln>
        </p:spPr>
        <p:style>
          <a:lnRef idx="0"/>
          <a:fillRef idx="0"/>
          <a:effectRef idx="0"/>
          <a:fontRef idx="minor"/>
        </p:style>
        <p:txBody>
          <a:bodyPr lIns="122040" rIns="122040" tIns="60840" bIns="60840">
            <a:noAutofit/>
          </a:bodyPr>
          <a:p>
            <a:pPr>
              <a:lnSpc>
                <a:spcPct val="100000"/>
              </a:lnSpc>
            </a:pPr>
            <a:r>
              <a:rPr b="0" lang="en-US" sz="1400" spc="-1" strike="noStrike">
                <a:solidFill>
                  <a:srgbClr val="000000"/>
                </a:solidFill>
                <a:latin typeface="Overpass"/>
                <a:ea typeface="Overpass"/>
              </a:rPr>
              <a:t>Servers</a:t>
            </a:r>
            <a:endParaRPr b="0" lang="en-US" sz="1400" spc="-1" strike="noStrike">
              <a:latin typeface="Arial"/>
            </a:endParaRPr>
          </a:p>
        </p:txBody>
      </p:sp>
      <p:sp>
        <p:nvSpPr>
          <p:cNvPr id="977" name="CustomShape 4"/>
          <p:cNvSpPr/>
          <p:nvPr/>
        </p:nvSpPr>
        <p:spPr>
          <a:xfrm>
            <a:off x="7247520" y="4233960"/>
            <a:ext cx="953640" cy="369000"/>
          </a:xfrm>
          <a:prstGeom prst="rect">
            <a:avLst/>
          </a:prstGeom>
          <a:noFill/>
          <a:ln>
            <a:noFill/>
          </a:ln>
        </p:spPr>
        <p:style>
          <a:lnRef idx="0"/>
          <a:fillRef idx="0"/>
          <a:effectRef idx="0"/>
          <a:fontRef idx="minor"/>
        </p:style>
        <p:txBody>
          <a:bodyPr lIns="122040" rIns="122040" tIns="60840" bIns="60840">
            <a:noAutofit/>
          </a:bodyPr>
          <a:p>
            <a:pPr>
              <a:lnSpc>
                <a:spcPct val="100000"/>
              </a:lnSpc>
            </a:pPr>
            <a:r>
              <a:rPr b="0" lang="en-US" sz="1400" spc="-1" strike="noStrike">
                <a:solidFill>
                  <a:srgbClr val="000000"/>
                </a:solidFill>
                <a:latin typeface="Overpass"/>
                <a:ea typeface="Overpass"/>
              </a:rPr>
              <a:t>Storage</a:t>
            </a:r>
            <a:endParaRPr b="0" lang="en-US" sz="1400" spc="-1" strike="noStrike">
              <a:latin typeface="Arial"/>
            </a:endParaRPr>
          </a:p>
        </p:txBody>
      </p:sp>
      <p:sp>
        <p:nvSpPr>
          <p:cNvPr id="978" name="CustomShape 5"/>
          <p:cNvSpPr/>
          <p:nvPr/>
        </p:nvSpPr>
        <p:spPr>
          <a:xfrm>
            <a:off x="7039800" y="2873880"/>
            <a:ext cx="1441080" cy="369000"/>
          </a:xfrm>
          <a:prstGeom prst="rect">
            <a:avLst/>
          </a:prstGeom>
          <a:noFill/>
          <a:ln>
            <a:noFill/>
          </a:ln>
        </p:spPr>
        <p:style>
          <a:lnRef idx="0"/>
          <a:fillRef idx="0"/>
          <a:effectRef idx="0"/>
          <a:fontRef idx="minor"/>
        </p:style>
        <p:txBody>
          <a:bodyPr lIns="122040" rIns="122040" tIns="60840" bIns="60840">
            <a:noAutofit/>
          </a:bodyPr>
          <a:p>
            <a:pPr algn="ctr">
              <a:lnSpc>
                <a:spcPct val="100000"/>
              </a:lnSpc>
            </a:pPr>
            <a:r>
              <a:rPr b="0" lang="en-US" sz="1400" spc="-1" strike="noStrike">
                <a:solidFill>
                  <a:srgbClr val="000000"/>
                </a:solidFill>
                <a:latin typeface="Overpass"/>
                <a:ea typeface="Overpass"/>
              </a:rPr>
              <a:t>Networking</a:t>
            </a:r>
            <a:endParaRPr b="0" lang="en-US" sz="1400" spc="-1" strike="noStrike">
              <a:latin typeface="Arial"/>
            </a:endParaRPr>
          </a:p>
        </p:txBody>
      </p:sp>
      <p:pic>
        <p:nvPicPr>
          <p:cNvPr id="979" name="Google Shape;1066;p179" descr=""/>
          <p:cNvPicPr/>
          <p:nvPr/>
        </p:nvPicPr>
        <p:blipFill>
          <a:blip r:embed="rId2"/>
          <a:stretch/>
        </p:blipFill>
        <p:spPr>
          <a:xfrm>
            <a:off x="3021840" y="2455200"/>
            <a:ext cx="1527120" cy="773640"/>
          </a:xfrm>
          <a:prstGeom prst="rect">
            <a:avLst/>
          </a:prstGeom>
          <a:ln>
            <a:noFill/>
          </a:ln>
        </p:spPr>
      </p:pic>
      <p:sp>
        <p:nvSpPr>
          <p:cNvPr id="980" name="CustomShape 6"/>
          <p:cNvSpPr/>
          <p:nvPr/>
        </p:nvSpPr>
        <p:spPr>
          <a:xfrm>
            <a:off x="1986120" y="2838240"/>
            <a:ext cx="805320" cy="3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981" name="CustomShape 7"/>
          <p:cNvSpPr/>
          <p:nvPr/>
        </p:nvSpPr>
        <p:spPr>
          <a:xfrm flipH="1" rot="10800000">
            <a:off x="4790520" y="1599120"/>
            <a:ext cx="1805400" cy="10569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982" name="CustomShape 8"/>
          <p:cNvSpPr/>
          <p:nvPr/>
        </p:nvSpPr>
        <p:spPr>
          <a:xfrm>
            <a:off x="4774320" y="2842200"/>
            <a:ext cx="1838880" cy="3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983" name="CustomShape 9"/>
          <p:cNvSpPr/>
          <p:nvPr/>
        </p:nvSpPr>
        <p:spPr>
          <a:xfrm>
            <a:off x="4774320" y="3037680"/>
            <a:ext cx="1971000" cy="8413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pic>
        <p:nvPicPr>
          <p:cNvPr id="984" name="Google Shape;1071;p179" descr="Icon_RH_Hardware_Storage-A-Stack_RGB_Flat.png"/>
          <p:cNvPicPr/>
          <p:nvPr/>
        </p:nvPicPr>
        <p:blipFill>
          <a:blip r:embed="rId3"/>
          <a:stretch/>
        </p:blipFill>
        <p:spPr>
          <a:xfrm>
            <a:off x="7476480" y="3737880"/>
            <a:ext cx="424080" cy="560160"/>
          </a:xfrm>
          <a:prstGeom prst="rect">
            <a:avLst/>
          </a:prstGeom>
          <a:ln>
            <a:noFill/>
          </a:ln>
        </p:spPr>
      </p:pic>
      <p:pic>
        <p:nvPicPr>
          <p:cNvPr id="985" name="Google Shape;1072;p179" descr="Icon_RH_Hardware_Server-C-Stack_RGB_Flat.png"/>
          <p:cNvPicPr/>
          <p:nvPr/>
        </p:nvPicPr>
        <p:blipFill>
          <a:blip r:embed="rId4"/>
          <a:stretch/>
        </p:blipFill>
        <p:spPr>
          <a:xfrm>
            <a:off x="7398360" y="1004040"/>
            <a:ext cx="549720" cy="678600"/>
          </a:xfrm>
          <a:prstGeom prst="rect">
            <a:avLst/>
          </a:prstGeom>
          <a:ln>
            <a:noFill/>
          </a:ln>
        </p:spPr>
      </p:pic>
      <p:sp>
        <p:nvSpPr>
          <p:cNvPr id="986" name="CustomShape 10"/>
          <p:cNvSpPr/>
          <p:nvPr/>
        </p:nvSpPr>
        <p:spPr>
          <a:xfrm>
            <a:off x="1129320" y="2583720"/>
            <a:ext cx="771120" cy="486720"/>
          </a:xfrm>
          <a:prstGeom prst="rect">
            <a:avLst/>
          </a:prstGeom>
          <a:noFill/>
          <a:ln>
            <a:noFill/>
          </a:ln>
        </p:spPr>
        <p:style>
          <a:lnRef idx="0"/>
          <a:fillRef idx="0"/>
          <a:effectRef idx="0"/>
          <a:fontRef idx="minor"/>
        </p:style>
        <p:txBody>
          <a:bodyPr>
            <a:noAutofit/>
          </a:bodyPr>
          <a:p>
            <a:pPr>
              <a:lnSpc>
                <a:spcPct val="100000"/>
              </a:lnSpc>
            </a:pPr>
            <a:r>
              <a:rPr b="1" lang="en-US" sz="2400" spc="-1" strike="noStrike">
                <a:solidFill>
                  <a:srgbClr val="666666"/>
                </a:solidFill>
                <a:latin typeface="Open Sans"/>
                <a:ea typeface="Open Sans"/>
              </a:rPr>
              <a:t>{|}</a:t>
            </a:r>
            <a:endParaRPr b="0" lang="en-US" sz="2400" spc="-1" strike="noStrike">
              <a:latin typeface="Arial"/>
            </a:endParaRPr>
          </a:p>
        </p:txBody>
      </p:sp>
      <p:sp>
        <p:nvSpPr>
          <p:cNvPr id="987" name="TextShape 11"/>
          <p:cNvSpPr txBox="1"/>
          <p:nvPr/>
        </p:nvSpPr>
        <p:spPr>
          <a:xfrm>
            <a:off x="826560" y="0"/>
            <a:ext cx="7490520" cy="1062720"/>
          </a:xfrm>
          <a:prstGeom prst="rect">
            <a:avLst/>
          </a:prstGeom>
          <a:noFill/>
          <a:ln>
            <a:noFill/>
          </a:ln>
        </p:spPr>
        <p:txBody>
          <a:bodyPr tIns="91440" bIns="91440" anchor="b">
            <a:noAutofit/>
          </a:bodyPr>
          <a:p>
            <a:pPr>
              <a:lnSpc>
                <a:spcPct val="100000"/>
              </a:lnSpc>
            </a:pPr>
            <a:r>
              <a:rPr b="0" lang="en-US" sz="2800" spc="-1" strike="noStrike">
                <a:solidFill>
                  <a:srgbClr val="000000"/>
                </a:solidFill>
                <a:latin typeface="Overpass"/>
                <a:ea typeface="Overpass"/>
              </a:rPr>
              <a:t>API-Driven Infrastructure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CustomShape 1"/>
          <p:cNvSpPr/>
          <p:nvPr/>
        </p:nvSpPr>
        <p:spPr>
          <a:xfrm>
            <a:off x="6674760" y="1754640"/>
            <a:ext cx="783720" cy="320760"/>
          </a:xfrm>
          <a:prstGeom prst="rect">
            <a:avLst/>
          </a:prstGeom>
          <a:noFill/>
          <a:ln>
            <a:noFill/>
          </a:ln>
        </p:spPr>
        <p:style>
          <a:lnRef idx="0"/>
          <a:fillRef idx="0"/>
          <a:effectRef idx="0"/>
          <a:fontRef idx="minor"/>
        </p:style>
        <p:txBody>
          <a:bodyPr tIns="91440" bIns="91440">
            <a:noAutofit/>
          </a:bodyPr>
          <a:p>
            <a:pPr algn="ctr">
              <a:lnSpc>
                <a:spcPct val="100000"/>
              </a:lnSpc>
            </a:pPr>
            <a:r>
              <a:rPr b="0" lang="en-US" sz="1200" spc="-1" strike="noStrike">
                <a:solidFill>
                  <a:srgbClr val="000000"/>
                </a:solidFill>
                <a:latin typeface="Arial"/>
                <a:ea typeface="Arial"/>
              </a:rPr>
              <a:t>Request</a:t>
            </a:r>
            <a:endParaRPr b="0" lang="en-US" sz="1200" spc="-1" strike="noStrike">
              <a:latin typeface="Arial"/>
            </a:endParaRPr>
          </a:p>
        </p:txBody>
      </p:sp>
      <p:sp>
        <p:nvSpPr>
          <p:cNvPr id="989" name="CustomShape 2"/>
          <p:cNvSpPr/>
          <p:nvPr/>
        </p:nvSpPr>
        <p:spPr>
          <a:xfrm>
            <a:off x="6621840" y="2829960"/>
            <a:ext cx="889920" cy="320760"/>
          </a:xfrm>
          <a:prstGeom prst="rect">
            <a:avLst/>
          </a:prstGeom>
          <a:noFill/>
          <a:ln>
            <a:noFill/>
          </a:ln>
        </p:spPr>
        <p:style>
          <a:lnRef idx="0"/>
          <a:fillRef idx="0"/>
          <a:effectRef idx="0"/>
          <a:fontRef idx="minor"/>
        </p:style>
        <p:txBody>
          <a:bodyPr tIns="91440" bIns="91440">
            <a:noAutofit/>
          </a:bodyPr>
          <a:p>
            <a:pPr algn="ctr">
              <a:lnSpc>
                <a:spcPct val="100000"/>
              </a:lnSpc>
            </a:pPr>
            <a:r>
              <a:rPr b="0" lang="en-US" sz="1200" spc="-1" strike="noStrike">
                <a:solidFill>
                  <a:srgbClr val="000000"/>
                </a:solidFill>
                <a:latin typeface="Arial"/>
                <a:ea typeface="Arial"/>
              </a:rPr>
              <a:t>Configure</a:t>
            </a:r>
            <a:endParaRPr b="0" lang="en-US" sz="1200" spc="-1" strike="noStrike">
              <a:latin typeface="Arial"/>
            </a:endParaRPr>
          </a:p>
        </p:txBody>
      </p:sp>
      <p:sp>
        <p:nvSpPr>
          <p:cNvPr id="990" name="CustomShape 3"/>
          <p:cNvSpPr/>
          <p:nvPr/>
        </p:nvSpPr>
        <p:spPr>
          <a:xfrm>
            <a:off x="7836480" y="1958400"/>
            <a:ext cx="583560" cy="320760"/>
          </a:xfrm>
          <a:prstGeom prst="rect">
            <a:avLst/>
          </a:prstGeom>
          <a:noFill/>
          <a:ln>
            <a:noFill/>
          </a:ln>
        </p:spPr>
        <p:style>
          <a:lnRef idx="0"/>
          <a:fillRef idx="0"/>
          <a:effectRef idx="0"/>
          <a:fontRef idx="minor"/>
        </p:style>
        <p:txBody>
          <a:bodyPr tIns="91440" bIns="91440">
            <a:noAutofit/>
          </a:bodyPr>
          <a:p>
            <a:pPr algn="ctr">
              <a:lnSpc>
                <a:spcPct val="100000"/>
              </a:lnSpc>
            </a:pPr>
            <a:r>
              <a:rPr b="0" lang="en-US" sz="1200" spc="-1" strike="noStrike">
                <a:solidFill>
                  <a:srgbClr val="000000"/>
                </a:solidFill>
                <a:latin typeface="Arial"/>
                <a:ea typeface="Arial"/>
              </a:rPr>
              <a:t>Use</a:t>
            </a:r>
            <a:endParaRPr b="0" lang="en-US" sz="1200" spc="-1" strike="noStrike">
              <a:latin typeface="Arial"/>
            </a:endParaRPr>
          </a:p>
        </p:txBody>
      </p:sp>
      <p:pic>
        <p:nvPicPr>
          <p:cNvPr id="991" name="Google Shape;1083;p180" descr=""/>
          <p:cNvPicPr/>
          <p:nvPr/>
        </p:nvPicPr>
        <p:blipFill>
          <a:blip r:embed="rId1"/>
          <a:stretch/>
        </p:blipFill>
        <p:spPr>
          <a:xfrm>
            <a:off x="2861280" y="2039760"/>
            <a:ext cx="1520640" cy="1470960"/>
          </a:xfrm>
          <a:prstGeom prst="rect">
            <a:avLst/>
          </a:prstGeom>
          <a:ln>
            <a:noFill/>
          </a:ln>
        </p:spPr>
      </p:pic>
      <p:sp>
        <p:nvSpPr>
          <p:cNvPr id="992" name="CustomShape 4"/>
          <p:cNvSpPr/>
          <p:nvPr/>
        </p:nvSpPr>
        <p:spPr>
          <a:xfrm>
            <a:off x="3915360" y="2487960"/>
            <a:ext cx="773640" cy="225360"/>
          </a:xfrm>
          <a:prstGeom prst="rect">
            <a:avLst/>
          </a:prstGeom>
          <a:noFill/>
          <a:ln>
            <a:noFill/>
          </a:ln>
        </p:spPr>
        <p:style>
          <a:lnRef idx="0"/>
          <a:fillRef idx="0"/>
          <a:effectRef idx="0"/>
          <a:fontRef idx="minor"/>
        </p:style>
        <p:txBody>
          <a:bodyPr>
            <a:noAutofit/>
          </a:bodyPr>
          <a:p>
            <a:pPr algn="ctr">
              <a:lnSpc>
                <a:spcPct val="100000"/>
              </a:lnSpc>
            </a:pPr>
            <a:r>
              <a:rPr b="1" lang="en-US" sz="1200" spc="-1" strike="noStrike">
                <a:solidFill>
                  <a:srgbClr val="000000"/>
                </a:solidFill>
                <a:latin typeface="Arial"/>
                <a:ea typeface="Arial"/>
              </a:rPr>
              <a:t>Deploy</a:t>
            </a:r>
            <a:endParaRPr b="0" lang="en-US" sz="1200" spc="-1" strike="noStrike">
              <a:latin typeface="Arial"/>
            </a:endParaRPr>
          </a:p>
        </p:txBody>
      </p:sp>
      <p:sp>
        <p:nvSpPr>
          <p:cNvPr id="993" name="CustomShape 5"/>
          <p:cNvSpPr/>
          <p:nvPr/>
        </p:nvSpPr>
        <p:spPr>
          <a:xfrm>
            <a:off x="6773400" y="2763720"/>
            <a:ext cx="587160" cy="360"/>
          </a:xfrm>
          <a:custGeom>
            <a:avLst/>
            <a:gdLst/>
            <a:ahLst/>
            <a:rect l="l" t="t" r="r" b="b"/>
            <a:pathLst>
              <a:path w="21600" h="21600">
                <a:moveTo>
                  <a:pt x="0" y="0"/>
                </a:moveTo>
                <a:lnTo>
                  <a:pt x="21600" y="21600"/>
                </a:lnTo>
              </a:path>
            </a:pathLst>
          </a:custGeom>
          <a:noFill/>
          <a:ln w="9360">
            <a:solidFill>
              <a:srgbClr val="005073"/>
            </a:solidFill>
            <a:round/>
            <a:tailEnd len="med" type="triangle" w="med"/>
          </a:ln>
        </p:spPr>
        <p:style>
          <a:lnRef idx="0"/>
          <a:fillRef idx="0"/>
          <a:effectRef idx="0"/>
          <a:fontRef idx="minor"/>
        </p:style>
      </p:sp>
      <p:pic>
        <p:nvPicPr>
          <p:cNvPr id="994" name="Google Shape;1086;p180" descr="Icon_RH_People_Adult-Glasses_RGB_Flat.png"/>
          <p:cNvPicPr/>
          <p:nvPr/>
        </p:nvPicPr>
        <p:blipFill>
          <a:blip r:embed="rId2"/>
          <a:stretch/>
        </p:blipFill>
        <p:spPr>
          <a:xfrm>
            <a:off x="7679880" y="1305360"/>
            <a:ext cx="359640" cy="556200"/>
          </a:xfrm>
          <a:prstGeom prst="rect">
            <a:avLst/>
          </a:prstGeom>
          <a:ln>
            <a:noFill/>
          </a:ln>
        </p:spPr>
      </p:pic>
      <p:sp>
        <p:nvSpPr>
          <p:cNvPr id="995" name="CustomShape 6"/>
          <p:cNvSpPr/>
          <p:nvPr/>
        </p:nvSpPr>
        <p:spPr>
          <a:xfrm>
            <a:off x="2566800" y="2331000"/>
            <a:ext cx="856800" cy="225360"/>
          </a:xfrm>
          <a:prstGeom prst="rect">
            <a:avLst/>
          </a:prstGeom>
          <a:noFill/>
          <a:ln>
            <a:noFill/>
          </a:ln>
        </p:spPr>
        <p:style>
          <a:lnRef idx="0"/>
          <a:fillRef idx="0"/>
          <a:effectRef idx="0"/>
          <a:fontRef idx="minor"/>
        </p:style>
        <p:txBody>
          <a:bodyPr>
            <a:noAutofit/>
          </a:bodyPr>
          <a:p>
            <a:pPr>
              <a:lnSpc>
                <a:spcPct val="100000"/>
              </a:lnSpc>
            </a:pPr>
            <a:r>
              <a:rPr b="1" lang="en-US" sz="1200" spc="-1" strike="noStrike">
                <a:solidFill>
                  <a:srgbClr val="000000"/>
                </a:solidFill>
                <a:latin typeface="Arial"/>
                <a:ea typeface="Arial"/>
              </a:rPr>
              <a:t>Develop</a:t>
            </a:r>
            <a:endParaRPr b="0" lang="en-US" sz="1200" spc="-1" strike="noStrike">
              <a:latin typeface="Arial"/>
            </a:endParaRPr>
          </a:p>
        </p:txBody>
      </p:sp>
      <p:sp>
        <p:nvSpPr>
          <p:cNvPr id="996" name="CustomShape 7"/>
          <p:cNvSpPr/>
          <p:nvPr/>
        </p:nvSpPr>
        <p:spPr>
          <a:xfrm>
            <a:off x="2802600" y="3052800"/>
            <a:ext cx="574920" cy="225360"/>
          </a:xfrm>
          <a:prstGeom prst="rect">
            <a:avLst/>
          </a:prstGeom>
          <a:noFill/>
          <a:ln>
            <a:noFill/>
          </a:ln>
        </p:spPr>
        <p:style>
          <a:lnRef idx="0"/>
          <a:fillRef idx="0"/>
          <a:effectRef idx="0"/>
          <a:fontRef idx="minor"/>
        </p:style>
        <p:txBody>
          <a:bodyPr>
            <a:noAutofit/>
          </a:bodyPr>
          <a:p>
            <a:pPr>
              <a:lnSpc>
                <a:spcPct val="100000"/>
              </a:lnSpc>
            </a:pPr>
            <a:r>
              <a:rPr b="1" lang="en-US" sz="1200" spc="-1" strike="noStrike">
                <a:solidFill>
                  <a:srgbClr val="000000"/>
                </a:solidFill>
                <a:latin typeface="Arial"/>
                <a:ea typeface="Arial"/>
              </a:rPr>
              <a:t>Plan</a:t>
            </a:r>
            <a:endParaRPr b="0" lang="en-US" sz="1200" spc="-1" strike="noStrike">
              <a:latin typeface="Arial"/>
            </a:endParaRPr>
          </a:p>
        </p:txBody>
      </p:sp>
      <p:sp>
        <p:nvSpPr>
          <p:cNvPr id="997" name="CustomShape 8"/>
          <p:cNvSpPr/>
          <p:nvPr/>
        </p:nvSpPr>
        <p:spPr>
          <a:xfrm>
            <a:off x="3376800" y="1954080"/>
            <a:ext cx="600840" cy="225360"/>
          </a:xfrm>
          <a:prstGeom prst="rect">
            <a:avLst/>
          </a:prstGeom>
          <a:noFill/>
          <a:ln>
            <a:noFill/>
          </a:ln>
        </p:spPr>
        <p:style>
          <a:lnRef idx="0"/>
          <a:fillRef idx="0"/>
          <a:effectRef idx="0"/>
          <a:fontRef idx="minor"/>
        </p:style>
        <p:txBody>
          <a:bodyPr>
            <a:noAutofit/>
          </a:bodyPr>
          <a:p>
            <a:pPr algn="ctr">
              <a:lnSpc>
                <a:spcPct val="100000"/>
              </a:lnSpc>
            </a:pPr>
            <a:r>
              <a:rPr b="1" lang="en-US" sz="1200" spc="-1" strike="noStrike">
                <a:solidFill>
                  <a:srgbClr val="000000"/>
                </a:solidFill>
                <a:latin typeface="Arial"/>
                <a:ea typeface="Arial"/>
              </a:rPr>
              <a:t>Test</a:t>
            </a:r>
            <a:endParaRPr b="0" lang="en-US" sz="1200" spc="-1" strike="noStrike">
              <a:latin typeface="Arial"/>
            </a:endParaRPr>
          </a:p>
        </p:txBody>
      </p:sp>
      <p:sp>
        <p:nvSpPr>
          <p:cNvPr id="998" name="CustomShape 9"/>
          <p:cNvSpPr/>
          <p:nvPr/>
        </p:nvSpPr>
        <p:spPr>
          <a:xfrm>
            <a:off x="3686040" y="3227040"/>
            <a:ext cx="856800" cy="225360"/>
          </a:xfrm>
          <a:prstGeom prst="rect">
            <a:avLst/>
          </a:prstGeom>
          <a:noFill/>
          <a:ln>
            <a:noFill/>
          </a:ln>
        </p:spPr>
        <p:style>
          <a:lnRef idx="0"/>
          <a:fillRef idx="0"/>
          <a:effectRef idx="0"/>
          <a:fontRef idx="minor"/>
        </p:style>
        <p:txBody>
          <a:bodyPr>
            <a:noAutofit/>
          </a:bodyPr>
          <a:p>
            <a:pPr algn="ctr">
              <a:lnSpc>
                <a:spcPct val="100000"/>
              </a:lnSpc>
            </a:pPr>
            <a:r>
              <a:rPr b="1" lang="en-US" sz="1200" spc="-1" strike="noStrike">
                <a:solidFill>
                  <a:srgbClr val="000000"/>
                </a:solidFill>
                <a:latin typeface="Arial"/>
                <a:ea typeface="Arial"/>
              </a:rPr>
              <a:t>Operate</a:t>
            </a:r>
            <a:endParaRPr b="0" lang="en-US" sz="1200" spc="-1" strike="noStrike">
              <a:latin typeface="Arial"/>
            </a:endParaRPr>
          </a:p>
        </p:txBody>
      </p:sp>
      <p:sp>
        <p:nvSpPr>
          <p:cNvPr id="999" name="CustomShape 10"/>
          <p:cNvSpPr/>
          <p:nvPr/>
        </p:nvSpPr>
        <p:spPr>
          <a:xfrm>
            <a:off x="7137360" y="917640"/>
            <a:ext cx="1375920" cy="360720"/>
          </a:xfrm>
          <a:prstGeom prst="rect">
            <a:avLst/>
          </a:prstGeom>
          <a:noFill/>
          <a:ln>
            <a:noFill/>
          </a:ln>
        </p:spPr>
        <p:style>
          <a:lnRef idx="0"/>
          <a:fillRef idx="0"/>
          <a:effectRef idx="0"/>
          <a:fontRef idx="minor"/>
        </p:style>
        <p:txBody>
          <a:bodyPr tIns="91440" bIns="91440">
            <a:noAutofit/>
          </a:bodyPr>
          <a:p>
            <a:pPr algn="ctr">
              <a:lnSpc>
                <a:spcPct val="100000"/>
              </a:lnSpc>
            </a:pPr>
            <a:r>
              <a:rPr b="0" lang="en-US" sz="1400" spc="-1" strike="noStrike">
                <a:solidFill>
                  <a:srgbClr val="000000"/>
                </a:solidFill>
                <a:latin typeface="Arial"/>
                <a:ea typeface="Arial"/>
              </a:rPr>
              <a:t>Customers</a:t>
            </a:r>
            <a:endParaRPr b="0" lang="en-US" sz="1400" spc="-1" strike="noStrike">
              <a:latin typeface="Arial"/>
            </a:endParaRPr>
          </a:p>
        </p:txBody>
      </p:sp>
      <p:pic>
        <p:nvPicPr>
          <p:cNvPr id="1000" name="Google Shape;1092;p180" descr="Icon_RH_People_Kiosk_RGB_Black.png"/>
          <p:cNvPicPr/>
          <p:nvPr/>
        </p:nvPicPr>
        <p:blipFill>
          <a:blip r:embed="rId3"/>
          <a:stretch/>
        </p:blipFill>
        <p:spPr>
          <a:xfrm>
            <a:off x="5991840" y="3765960"/>
            <a:ext cx="433080" cy="594720"/>
          </a:xfrm>
          <a:prstGeom prst="rect">
            <a:avLst/>
          </a:prstGeom>
          <a:ln>
            <a:noFill/>
          </a:ln>
        </p:spPr>
      </p:pic>
      <p:sp>
        <p:nvSpPr>
          <p:cNvPr id="1001" name="CustomShape 11"/>
          <p:cNvSpPr/>
          <p:nvPr/>
        </p:nvSpPr>
        <p:spPr>
          <a:xfrm>
            <a:off x="5568840" y="4367520"/>
            <a:ext cx="1278000" cy="360720"/>
          </a:xfrm>
          <a:prstGeom prst="rect">
            <a:avLst/>
          </a:prstGeom>
          <a:noFill/>
          <a:ln>
            <a:noFill/>
          </a:ln>
        </p:spPr>
        <p:style>
          <a:lnRef idx="0"/>
          <a:fillRef idx="0"/>
          <a:effectRef idx="0"/>
          <a:fontRef idx="minor"/>
        </p:style>
        <p:txBody>
          <a:bodyPr tIns="91440" bIns="91440">
            <a:noAutofit/>
          </a:bodyPr>
          <a:p>
            <a:pPr algn="ctr">
              <a:lnSpc>
                <a:spcPct val="100000"/>
              </a:lnSpc>
            </a:pPr>
            <a:r>
              <a:rPr b="0" lang="en-US" sz="1400" spc="-1" strike="noStrike">
                <a:solidFill>
                  <a:srgbClr val="000000"/>
                </a:solidFill>
                <a:latin typeface="Arial"/>
                <a:ea typeface="Arial"/>
              </a:rPr>
              <a:t>Operators</a:t>
            </a:r>
            <a:endParaRPr b="0" lang="en-US" sz="1400" spc="-1" strike="noStrike">
              <a:latin typeface="Arial"/>
            </a:endParaRPr>
          </a:p>
        </p:txBody>
      </p:sp>
      <p:grpSp>
        <p:nvGrpSpPr>
          <p:cNvPr id="1002" name="Group 12"/>
          <p:cNvGrpSpPr/>
          <p:nvPr/>
        </p:nvGrpSpPr>
        <p:grpSpPr>
          <a:xfrm>
            <a:off x="5965560" y="1470600"/>
            <a:ext cx="477720" cy="390600"/>
            <a:chOff x="5965560" y="1470600"/>
            <a:chExt cx="477720" cy="390600"/>
          </a:xfrm>
        </p:grpSpPr>
        <p:pic>
          <p:nvPicPr>
            <p:cNvPr id="1003" name="Google Shape;1095;p180" descr="db.eps"/>
            <p:cNvPicPr/>
            <p:nvPr/>
          </p:nvPicPr>
          <p:blipFill>
            <a:blip r:embed="rId4"/>
            <a:stretch/>
          </p:blipFill>
          <p:spPr>
            <a:xfrm>
              <a:off x="5991840" y="1496880"/>
              <a:ext cx="424800" cy="364320"/>
            </a:xfrm>
            <a:prstGeom prst="rect">
              <a:avLst/>
            </a:prstGeom>
            <a:ln>
              <a:noFill/>
            </a:ln>
          </p:spPr>
        </p:pic>
        <p:sp>
          <p:nvSpPr>
            <p:cNvPr id="1004" name="CustomShape 13"/>
            <p:cNvSpPr/>
            <p:nvPr/>
          </p:nvSpPr>
          <p:spPr>
            <a:xfrm>
              <a:off x="5965560" y="1470600"/>
              <a:ext cx="477720" cy="15408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cccccc"/>
                  </a:solidFill>
                  <a:latin typeface="Arial"/>
                  <a:ea typeface="Arial"/>
                </a:rPr>
                <a:t>SoT</a:t>
              </a:r>
              <a:r>
                <a:rPr b="1" lang="en-US" sz="790" spc="-1" strike="noStrike">
                  <a:solidFill>
                    <a:srgbClr val="cccccc"/>
                  </a:solidFill>
                  <a:latin typeface="Open Sans"/>
                  <a:ea typeface="Open Sans"/>
                </a:rPr>
                <a:t> </a:t>
              </a:r>
              <a:endParaRPr b="0" lang="en-US" sz="790" spc="-1" strike="noStrike">
                <a:latin typeface="Arial"/>
              </a:endParaRPr>
            </a:p>
          </p:txBody>
        </p:sp>
      </p:grpSp>
      <p:sp>
        <p:nvSpPr>
          <p:cNvPr id="1005" name="CustomShape 14"/>
          <p:cNvSpPr/>
          <p:nvPr/>
        </p:nvSpPr>
        <p:spPr>
          <a:xfrm>
            <a:off x="7412400" y="3099960"/>
            <a:ext cx="957600" cy="45612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Production Network</a:t>
            </a:r>
            <a:endParaRPr b="0" lang="en-US" sz="1200" spc="-1" strike="noStrike">
              <a:latin typeface="Arial"/>
            </a:endParaRPr>
          </a:p>
        </p:txBody>
      </p:sp>
      <p:pic>
        <p:nvPicPr>
          <p:cNvPr id="1006" name="Google Shape;1098;p180" descr=""/>
          <p:cNvPicPr/>
          <p:nvPr/>
        </p:nvPicPr>
        <p:blipFill>
          <a:blip r:embed="rId5"/>
          <a:srcRect l="0" t="9572" r="57861" b="11512"/>
          <a:stretch/>
        </p:blipFill>
        <p:spPr>
          <a:xfrm>
            <a:off x="5916240" y="2484000"/>
            <a:ext cx="583560" cy="553680"/>
          </a:xfrm>
          <a:prstGeom prst="rect">
            <a:avLst/>
          </a:prstGeom>
          <a:ln>
            <a:noFill/>
          </a:ln>
        </p:spPr>
      </p:pic>
      <p:sp>
        <p:nvSpPr>
          <p:cNvPr id="1007" name="CustomShape 15"/>
          <p:cNvSpPr/>
          <p:nvPr/>
        </p:nvSpPr>
        <p:spPr>
          <a:xfrm>
            <a:off x="4867200" y="2774160"/>
            <a:ext cx="976320" cy="7920"/>
          </a:xfrm>
          <a:custGeom>
            <a:avLst/>
            <a:gdLst/>
            <a:ahLst/>
            <a:rect l="l" t="t" r="r" b="b"/>
            <a:pathLst>
              <a:path w="21600" h="21600">
                <a:moveTo>
                  <a:pt x="0" y="0"/>
                </a:moveTo>
                <a:lnTo>
                  <a:pt x="21600" y="21600"/>
                </a:lnTo>
              </a:path>
            </a:pathLst>
          </a:custGeom>
          <a:noFill/>
          <a:ln w="9360">
            <a:solidFill>
              <a:srgbClr val="005073"/>
            </a:solidFill>
            <a:round/>
            <a:tailEnd len="med" type="triangle" w="med"/>
          </a:ln>
        </p:spPr>
        <p:style>
          <a:lnRef idx="0"/>
          <a:fillRef idx="0"/>
          <a:effectRef idx="0"/>
          <a:fontRef idx="minor"/>
        </p:style>
      </p:sp>
      <p:pic>
        <p:nvPicPr>
          <p:cNvPr id="1008" name="Google Shape;1100;p180" descr="mage result for service now"/>
          <p:cNvPicPr/>
          <p:nvPr/>
        </p:nvPicPr>
        <p:blipFill>
          <a:blip r:embed="rId6"/>
          <a:srcRect l="0" t="0" r="0" b="30952"/>
          <a:stretch/>
        </p:blipFill>
        <p:spPr>
          <a:xfrm>
            <a:off x="5721480" y="1259640"/>
            <a:ext cx="926280" cy="212760"/>
          </a:xfrm>
          <a:prstGeom prst="rect">
            <a:avLst/>
          </a:prstGeom>
          <a:ln>
            <a:noFill/>
          </a:ln>
        </p:spPr>
      </p:pic>
      <p:sp>
        <p:nvSpPr>
          <p:cNvPr id="1009" name="CustomShape 16"/>
          <p:cNvSpPr/>
          <p:nvPr/>
        </p:nvSpPr>
        <p:spPr>
          <a:xfrm>
            <a:off x="6187320" y="1940040"/>
            <a:ext cx="360" cy="495720"/>
          </a:xfrm>
          <a:custGeom>
            <a:avLst/>
            <a:gdLst/>
            <a:ahLst/>
            <a:rect l="l" t="t" r="r" b="b"/>
            <a:pathLst>
              <a:path w="21600" h="21600">
                <a:moveTo>
                  <a:pt x="0" y="0"/>
                </a:moveTo>
                <a:lnTo>
                  <a:pt x="21600" y="21600"/>
                </a:lnTo>
              </a:path>
            </a:pathLst>
          </a:custGeom>
          <a:noFill/>
          <a:ln w="9360">
            <a:solidFill>
              <a:srgbClr val="005073"/>
            </a:solidFill>
            <a:round/>
            <a:headEnd len="med" type="triangle" w="med"/>
            <a:tailEnd len="med" type="triangle" w="med"/>
          </a:ln>
        </p:spPr>
        <p:style>
          <a:lnRef idx="0"/>
          <a:fillRef idx="0"/>
          <a:effectRef idx="0"/>
          <a:fontRef idx="minor"/>
        </p:style>
      </p:sp>
      <p:grpSp>
        <p:nvGrpSpPr>
          <p:cNvPr id="1010" name="Group 17"/>
          <p:cNvGrpSpPr/>
          <p:nvPr/>
        </p:nvGrpSpPr>
        <p:grpSpPr>
          <a:xfrm>
            <a:off x="951840" y="3023640"/>
            <a:ext cx="654120" cy="598680"/>
            <a:chOff x="951840" y="3023640"/>
            <a:chExt cx="654120" cy="598680"/>
          </a:xfrm>
        </p:grpSpPr>
        <p:pic>
          <p:nvPicPr>
            <p:cNvPr id="1011" name="Google Shape;1103;p180" descr=""/>
            <p:cNvPicPr/>
            <p:nvPr/>
          </p:nvPicPr>
          <p:blipFill>
            <a:blip r:embed="rId7"/>
            <a:stretch/>
          </p:blipFill>
          <p:spPr>
            <a:xfrm>
              <a:off x="951840" y="3023640"/>
              <a:ext cx="367560" cy="568440"/>
            </a:xfrm>
            <a:prstGeom prst="rect">
              <a:avLst/>
            </a:prstGeom>
            <a:ln>
              <a:noFill/>
            </a:ln>
          </p:spPr>
        </p:pic>
        <p:pic>
          <p:nvPicPr>
            <p:cNvPr id="1012" name="Google Shape;1104;p180" descr=""/>
            <p:cNvPicPr/>
            <p:nvPr/>
          </p:nvPicPr>
          <p:blipFill>
            <a:blip r:embed="rId8"/>
            <a:stretch/>
          </p:blipFill>
          <p:spPr>
            <a:xfrm>
              <a:off x="1238400" y="3036600"/>
              <a:ext cx="367560" cy="568440"/>
            </a:xfrm>
            <a:prstGeom prst="rect">
              <a:avLst/>
            </a:prstGeom>
            <a:ln>
              <a:noFill/>
            </a:ln>
          </p:spPr>
        </p:pic>
        <p:pic>
          <p:nvPicPr>
            <p:cNvPr id="1013" name="Google Shape;1105;p180" descr=""/>
            <p:cNvPicPr/>
            <p:nvPr/>
          </p:nvPicPr>
          <p:blipFill>
            <a:blip r:embed="rId9"/>
            <a:stretch/>
          </p:blipFill>
          <p:spPr>
            <a:xfrm>
              <a:off x="1095120" y="3053880"/>
              <a:ext cx="367560" cy="568440"/>
            </a:xfrm>
            <a:prstGeom prst="rect">
              <a:avLst/>
            </a:prstGeom>
            <a:ln>
              <a:noFill/>
            </a:ln>
          </p:spPr>
        </p:pic>
      </p:grpSp>
      <p:pic>
        <p:nvPicPr>
          <p:cNvPr id="1014" name="Google Shape;1106;p180" descr=""/>
          <p:cNvPicPr/>
          <p:nvPr/>
        </p:nvPicPr>
        <p:blipFill>
          <a:blip r:embed="rId10"/>
          <a:stretch/>
        </p:blipFill>
        <p:spPr>
          <a:xfrm>
            <a:off x="1035720" y="1366920"/>
            <a:ext cx="484560" cy="506160"/>
          </a:xfrm>
          <a:prstGeom prst="rect">
            <a:avLst/>
          </a:prstGeom>
          <a:ln>
            <a:noFill/>
          </a:ln>
        </p:spPr>
      </p:pic>
      <p:sp>
        <p:nvSpPr>
          <p:cNvPr id="1015" name="CustomShape 18"/>
          <p:cNvSpPr/>
          <p:nvPr/>
        </p:nvSpPr>
        <p:spPr>
          <a:xfrm>
            <a:off x="795240" y="1887840"/>
            <a:ext cx="957600" cy="44244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Test Network</a:t>
            </a:r>
            <a:endParaRPr b="0" lang="en-US" sz="1200" spc="-1" strike="noStrike">
              <a:latin typeface="Arial"/>
            </a:endParaRPr>
          </a:p>
        </p:txBody>
      </p:sp>
      <p:sp>
        <p:nvSpPr>
          <p:cNvPr id="1016" name="CustomShape 19"/>
          <p:cNvSpPr/>
          <p:nvPr/>
        </p:nvSpPr>
        <p:spPr>
          <a:xfrm flipH="1" rot="10800000">
            <a:off x="1948320" y="3129840"/>
            <a:ext cx="544320" cy="180720"/>
          </a:xfrm>
          <a:custGeom>
            <a:avLst/>
            <a:gdLst/>
            <a:ahLst/>
            <a:rect l="l" t="t" r="r" b="b"/>
            <a:pathLst>
              <a:path w="21600" h="21600">
                <a:moveTo>
                  <a:pt x="0" y="0"/>
                </a:moveTo>
                <a:lnTo>
                  <a:pt x="21600" y="21600"/>
                </a:lnTo>
              </a:path>
            </a:pathLst>
          </a:custGeom>
          <a:noFill/>
          <a:ln w="9360">
            <a:solidFill>
              <a:srgbClr val="005073"/>
            </a:solidFill>
            <a:round/>
            <a:tailEnd len="med" type="triangle" w="med"/>
          </a:ln>
        </p:spPr>
        <p:style>
          <a:lnRef idx="0"/>
          <a:fillRef idx="0"/>
          <a:effectRef idx="0"/>
          <a:fontRef idx="minor"/>
        </p:style>
      </p:sp>
      <p:pic>
        <p:nvPicPr>
          <p:cNvPr id="1017" name="Google Shape;1109;p180" descr=""/>
          <p:cNvPicPr/>
          <p:nvPr/>
        </p:nvPicPr>
        <p:blipFill>
          <a:blip r:embed="rId11"/>
          <a:stretch/>
        </p:blipFill>
        <p:spPr>
          <a:xfrm>
            <a:off x="3367800" y="2521440"/>
            <a:ext cx="507600" cy="507600"/>
          </a:xfrm>
          <a:prstGeom prst="rect">
            <a:avLst/>
          </a:prstGeom>
          <a:ln>
            <a:noFill/>
          </a:ln>
        </p:spPr>
      </p:pic>
      <p:sp>
        <p:nvSpPr>
          <p:cNvPr id="1018" name="CustomShape 20"/>
          <p:cNvSpPr/>
          <p:nvPr/>
        </p:nvSpPr>
        <p:spPr>
          <a:xfrm>
            <a:off x="4867200" y="1051560"/>
            <a:ext cx="360" cy="3600720"/>
          </a:xfrm>
          <a:custGeom>
            <a:avLst/>
            <a:gdLst/>
            <a:ahLst/>
            <a:rect l="l" t="t" r="r" b="b"/>
            <a:pathLst>
              <a:path w="21600" h="21600">
                <a:moveTo>
                  <a:pt x="0" y="0"/>
                </a:moveTo>
                <a:lnTo>
                  <a:pt x="21600" y="21600"/>
                </a:lnTo>
              </a:path>
            </a:pathLst>
          </a:custGeom>
          <a:noFill/>
          <a:ln w="9360">
            <a:solidFill>
              <a:srgbClr val="005073"/>
            </a:solidFill>
            <a:prstDash val="dash"/>
            <a:round/>
          </a:ln>
        </p:spPr>
        <p:style>
          <a:lnRef idx="0"/>
          <a:fillRef idx="0"/>
          <a:effectRef idx="0"/>
          <a:fontRef idx="minor"/>
        </p:style>
      </p:sp>
      <p:sp>
        <p:nvSpPr>
          <p:cNvPr id="1019" name="CustomShape 21"/>
          <p:cNvSpPr/>
          <p:nvPr/>
        </p:nvSpPr>
        <p:spPr>
          <a:xfrm>
            <a:off x="799200" y="3674520"/>
            <a:ext cx="957600" cy="28692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SMEs</a:t>
            </a:r>
            <a:endParaRPr b="0" lang="en-US" sz="1200" spc="-1" strike="noStrike">
              <a:latin typeface="Arial"/>
            </a:endParaRPr>
          </a:p>
        </p:txBody>
      </p:sp>
      <p:sp>
        <p:nvSpPr>
          <p:cNvPr id="1020" name="CustomShape 22"/>
          <p:cNvSpPr/>
          <p:nvPr/>
        </p:nvSpPr>
        <p:spPr>
          <a:xfrm>
            <a:off x="4849560" y="4426920"/>
            <a:ext cx="493560" cy="22536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Ops</a:t>
            </a:r>
            <a:endParaRPr b="0" lang="en-US" sz="1200" spc="-1" strike="noStrike">
              <a:latin typeface="Arial"/>
            </a:endParaRPr>
          </a:p>
        </p:txBody>
      </p:sp>
      <p:sp>
        <p:nvSpPr>
          <p:cNvPr id="1021" name="CustomShape 23"/>
          <p:cNvSpPr/>
          <p:nvPr/>
        </p:nvSpPr>
        <p:spPr>
          <a:xfrm>
            <a:off x="4373640" y="4438800"/>
            <a:ext cx="493560" cy="22536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Eng</a:t>
            </a:r>
            <a:endParaRPr b="0" lang="en-US" sz="1200" spc="-1" strike="noStrike">
              <a:latin typeface="Arial"/>
            </a:endParaRPr>
          </a:p>
        </p:txBody>
      </p:sp>
      <p:sp>
        <p:nvSpPr>
          <p:cNvPr id="1022" name="CustomShape 24"/>
          <p:cNvSpPr/>
          <p:nvPr/>
        </p:nvSpPr>
        <p:spPr>
          <a:xfrm>
            <a:off x="5672520" y="2073960"/>
            <a:ext cx="479160" cy="22536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API</a:t>
            </a:r>
            <a:endParaRPr b="0" lang="en-US" sz="1200" spc="-1" strike="noStrike">
              <a:latin typeface="Arial"/>
            </a:endParaRPr>
          </a:p>
        </p:txBody>
      </p:sp>
      <p:sp>
        <p:nvSpPr>
          <p:cNvPr id="1023" name="CustomShape 25"/>
          <p:cNvSpPr/>
          <p:nvPr/>
        </p:nvSpPr>
        <p:spPr>
          <a:xfrm>
            <a:off x="5672520" y="3232800"/>
            <a:ext cx="479160" cy="22536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UI</a:t>
            </a:r>
            <a:endParaRPr b="0" lang="en-US" sz="1200" spc="-1" strike="noStrike">
              <a:latin typeface="Arial"/>
            </a:endParaRPr>
          </a:p>
        </p:txBody>
      </p:sp>
      <p:sp>
        <p:nvSpPr>
          <p:cNvPr id="1024" name="CustomShape 26"/>
          <p:cNvSpPr/>
          <p:nvPr/>
        </p:nvSpPr>
        <p:spPr>
          <a:xfrm rot="10800000">
            <a:off x="1877760" y="1946160"/>
            <a:ext cx="547560" cy="165240"/>
          </a:xfrm>
          <a:custGeom>
            <a:avLst/>
            <a:gdLst/>
            <a:ahLst/>
            <a:rect l="l" t="t" r="r" b="b"/>
            <a:pathLst>
              <a:path w="21600" h="21600">
                <a:moveTo>
                  <a:pt x="0" y="0"/>
                </a:moveTo>
                <a:lnTo>
                  <a:pt x="21600" y="21600"/>
                </a:lnTo>
              </a:path>
            </a:pathLst>
          </a:custGeom>
          <a:noFill/>
          <a:ln w="9360">
            <a:solidFill>
              <a:srgbClr val="005073"/>
            </a:solidFill>
            <a:round/>
            <a:tailEnd len="med" type="triangle" w="med"/>
          </a:ln>
        </p:spPr>
        <p:style>
          <a:lnRef idx="0"/>
          <a:fillRef idx="0"/>
          <a:effectRef idx="0"/>
          <a:fontRef idx="minor"/>
        </p:style>
      </p:sp>
      <p:sp>
        <p:nvSpPr>
          <p:cNvPr id="1025" name="CustomShape 27"/>
          <p:cNvSpPr/>
          <p:nvPr/>
        </p:nvSpPr>
        <p:spPr>
          <a:xfrm>
            <a:off x="6773400" y="1675440"/>
            <a:ext cx="587160" cy="360"/>
          </a:xfrm>
          <a:custGeom>
            <a:avLst/>
            <a:gdLst/>
            <a:ahLst/>
            <a:rect l="l" t="t" r="r" b="b"/>
            <a:pathLst>
              <a:path w="21600" h="21600">
                <a:moveTo>
                  <a:pt x="0" y="0"/>
                </a:moveTo>
                <a:lnTo>
                  <a:pt x="21600" y="21600"/>
                </a:lnTo>
              </a:path>
            </a:pathLst>
          </a:custGeom>
          <a:noFill/>
          <a:ln w="9360">
            <a:solidFill>
              <a:srgbClr val="005073"/>
            </a:solidFill>
            <a:round/>
            <a:headEnd len="med" type="triangle" w="med"/>
            <a:tailEnd len="med" type="triangle" w="med"/>
          </a:ln>
        </p:spPr>
        <p:style>
          <a:lnRef idx="0"/>
          <a:fillRef idx="0"/>
          <a:effectRef idx="0"/>
          <a:fontRef idx="minor"/>
        </p:style>
      </p:sp>
      <p:pic>
        <p:nvPicPr>
          <p:cNvPr id="1026" name="Google Shape;1118;p180" descr=""/>
          <p:cNvPicPr/>
          <p:nvPr/>
        </p:nvPicPr>
        <p:blipFill>
          <a:blip r:embed="rId12"/>
          <a:stretch/>
        </p:blipFill>
        <p:spPr>
          <a:xfrm>
            <a:off x="7634520" y="2504160"/>
            <a:ext cx="484560" cy="506160"/>
          </a:xfrm>
          <a:prstGeom prst="rect">
            <a:avLst/>
          </a:prstGeom>
          <a:ln>
            <a:noFill/>
          </a:ln>
        </p:spPr>
      </p:pic>
      <p:sp>
        <p:nvSpPr>
          <p:cNvPr id="1027" name="CustomShape 28"/>
          <p:cNvSpPr/>
          <p:nvPr/>
        </p:nvSpPr>
        <p:spPr>
          <a:xfrm flipH="1">
            <a:off x="7863840" y="1954800"/>
            <a:ext cx="2160" cy="344520"/>
          </a:xfrm>
          <a:custGeom>
            <a:avLst/>
            <a:gdLst/>
            <a:ahLst/>
            <a:rect l="l" t="t" r="r" b="b"/>
            <a:pathLst>
              <a:path w="21600" h="21600">
                <a:moveTo>
                  <a:pt x="0" y="0"/>
                </a:moveTo>
                <a:lnTo>
                  <a:pt x="21600" y="21600"/>
                </a:lnTo>
              </a:path>
            </a:pathLst>
          </a:custGeom>
          <a:noFill/>
          <a:ln w="9360">
            <a:solidFill>
              <a:srgbClr val="005073"/>
            </a:solidFill>
            <a:round/>
            <a:headEnd len="med" type="triangle" w="med"/>
            <a:tailEnd len="med" type="triangle" w="med"/>
          </a:ln>
        </p:spPr>
        <p:style>
          <a:lnRef idx="0"/>
          <a:fillRef idx="0"/>
          <a:effectRef idx="0"/>
          <a:fontRef idx="minor"/>
        </p:style>
      </p:sp>
      <p:sp>
        <p:nvSpPr>
          <p:cNvPr id="1028" name="CustomShape 29"/>
          <p:cNvSpPr/>
          <p:nvPr/>
        </p:nvSpPr>
        <p:spPr>
          <a:xfrm>
            <a:off x="6185880" y="3098160"/>
            <a:ext cx="360" cy="495720"/>
          </a:xfrm>
          <a:custGeom>
            <a:avLst/>
            <a:gdLst/>
            <a:ahLst/>
            <a:rect l="l" t="t" r="r" b="b"/>
            <a:pathLst>
              <a:path w="21600" h="21600">
                <a:moveTo>
                  <a:pt x="0" y="0"/>
                </a:moveTo>
                <a:lnTo>
                  <a:pt x="21600" y="21600"/>
                </a:lnTo>
              </a:path>
            </a:pathLst>
          </a:custGeom>
          <a:noFill/>
          <a:ln w="9360">
            <a:solidFill>
              <a:srgbClr val="005073"/>
            </a:solidFill>
            <a:round/>
            <a:headEnd len="med" type="triangle" w="med"/>
            <a:tailEnd len="med" type="triangle" w="med"/>
          </a:ln>
        </p:spPr>
        <p:style>
          <a:lnRef idx="0"/>
          <a:fillRef idx="0"/>
          <a:effectRef idx="0"/>
          <a:fontRef idx="minor"/>
        </p:style>
      </p:sp>
      <p:sp>
        <p:nvSpPr>
          <p:cNvPr id="1029" name="TextShape 30"/>
          <p:cNvSpPr txBox="1"/>
          <p:nvPr/>
        </p:nvSpPr>
        <p:spPr>
          <a:xfrm>
            <a:off x="826560" y="0"/>
            <a:ext cx="7490520" cy="1062720"/>
          </a:xfrm>
          <a:prstGeom prst="rect">
            <a:avLst/>
          </a:prstGeom>
          <a:noFill/>
          <a:ln>
            <a:noFill/>
          </a:ln>
        </p:spPr>
        <p:txBody>
          <a:bodyPr tIns="91440" bIns="91440" anchor="b">
            <a:noAutofit/>
          </a:bodyPr>
          <a:p>
            <a:pPr>
              <a:lnSpc>
                <a:spcPct val="80000"/>
              </a:lnSpc>
            </a:pPr>
            <a:r>
              <a:rPr b="0" lang="en-US" sz="2800" spc="-1" strike="noStrike">
                <a:solidFill>
                  <a:srgbClr val="000000"/>
                </a:solidFill>
                <a:latin typeface="Overpass"/>
                <a:ea typeface="Overpass"/>
              </a:rPr>
              <a:t>Automate the Enterprise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CustomShape 1"/>
          <p:cNvSpPr/>
          <p:nvPr/>
        </p:nvSpPr>
        <p:spPr>
          <a:xfrm>
            <a:off x="783360" y="878400"/>
            <a:ext cx="6506280" cy="3756960"/>
          </a:xfrm>
          <a:prstGeom prst="rect">
            <a:avLst/>
          </a:prstGeom>
          <a:noFill/>
          <a:ln>
            <a:noFill/>
          </a:ln>
        </p:spPr>
        <p:style>
          <a:lnRef idx="0"/>
          <a:fillRef idx="0"/>
          <a:effectRef idx="0"/>
          <a:fontRef idx="minor"/>
        </p:style>
        <p:txBody>
          <a:bodyPr>
            <a:noAutofit/>
          </a:bodyPr>
          <a:p>
            <a:pPr>
              <a:lnSpc>
                <a:spcPct val="115000"/>
              </a:lnSpc>
            </a:pPr>
            <a:r>
              <a:rPr b="1" lang="en-US" sz="1350" spc="-1" strike="noStrike">
                <a:solidFill>
                  <a:srgbClr val="ffffff"/>
                </a:solidFill>
                <a:latin typeface="Open Sans"/>
                <a:ea typeface="Open Sans"/>
              </a:rPr>
              <a:t>Ansible Networking Homepage:</a:t>
            </a:r>
            <a:endParaRPr b="0" lang="en-US" sz="1350" spc="-1" strike="noStrike">
              <a:latin typeface="Arial"/>
            </a:endParaRPr>
          </a:p>
          <a:p>
            <a:pPr>
              <a:lnSpc>
                <a:spcPct val="115000"/>
              </a:lnSpc>
            </a:pPr>
            <a:r>
              <a:rPr b="0" lang="en-US" sz="1350" spc="-1" strike="noStrike">
                <a:solidFill>
                  <a:srgbClr val="ffffff"/>
                </a:solidFill>
                <a:latin typeface="Open Sans"/>
                <a:ea typeface="Open Sans"/>
              </a:rPr>
              <a:t>ansible.com/networking</a:t>
            </a:r>
            <a:endParaRPr b="0" lang="en-US" sz="1350" spc="-1" strike="noStrike">
              <a:latin typeface="Arial"/>
            </a:endParaRPr>
          </a:p>
          <a:p>
            <a:pPr>
              <a:lnSpc>
                <a:spcPct val="115000"/>
              </a:lnSpc>
              <a:spcBef>
                <a:spcPts val="360"/>
              </a:spcBef>
            </a:pPr>
            <a:endParaRPr b="0" lang="en-US" sz="1350" spc="-1" strike="noStrike">
              <a:latin typeface="Arial"/>
            </a:endParaRPr>
          </a:p>
          <a:p>
            <a:pPr>
              <a:lnSpc>
                <a:spcPct val="115000"/>
              </a:lnSpc>
              <a:spcBef>
                <a:spcPts val="360"/>
              </a:spcBef>
            </a:pPr>
            <a:r>
              <a:rPr b="0" lang="en-US" sz="1400" spc="-1" strike="noStrike">
                <a:solidFill>
                  <a:srgbClr val="ffffff"/>
                </a:solidFill>
                <a:latin typeface="Open Sans"/>
                <a:ea typeface="Open Sans"/>
              </a:rPr>
              <a:t>Would you like to learn Ansible?  </a:t>
            </a:r>
            <a:br/>
            <a:r>
              <a:rPr b="0" i="1" lang="en-US" sz="1400" spc="-1" strike="noStrike">
                <a:solidFill>
                  <a:srgbClr val="efefef"/>
                </a:solidFill>
                <a:latin typeface="Open Sans"/>
                <a:ea typeface="Open Sans"/>
              </a:rPr>
              <a:t>It’s easy to get started: </a:t>
            </a:r>
            <a:r>
              <a:rPr b="1" lang="en-US" sz="1400" spc="-1" strike="noStrike" u="sng">
                <a:solidFill>
                  <a:srgbClr val="0000ff"/>
                </a:solidFill>
                <a:uFillTx/>
                <a:latin typeface="Open Sans"/>
                <a:ea typeface="Open Sans"/>
                <a:hlinkClick r:id="rId1"/>
              </a:rPr>
              <a:t>ansible.com/get-started</a:t>
            </a:r>
            <a:endParaRPr b="0" lang="en-US" sz="1400" spc="-1" strike="noStrike">
              <a:latin typeface="Arial"/>
            </a:endParaRPr>
          </a:p>
          <a:p>
            <a:pPr>
              <a:lnSpc>
                <a:spcPct val="115000"/>
              </a:lnSpc>
              <a:spcBef>
                <a:spcPts val="360"/>
              </a:spcBef>
            </a:pPr>
            <a:br/>
            <a:r>
              <a:rPr b="0" lang="en-US" sz="1400" spc="-1" strike="noStrike">
                <a:solidFill>
                  <a:srgbClr val="ffffff"/>
                </a:solidFill>
                <a:latin typeface="Open Sans"/>
                <a:ea typeface="Open Sans"/>
              </a:rPr>
              <a:t>Want to learn more?</a:t>
            </a:r>
            <a:endParaRPr b="0" lang="en-US" sz="1400" spc="-1" strike="noStrike">
              <a:latin typeface="Arial"/>
            </a:endParaRPr>
          </a:p>
          <a:p>
            <a:pPr>
              <a:lnSpc>
                <a:spcPct val="115000"/>
              </a:lnSpc>
              <a:spcBef>
                <a:spcPts val="360"/>
              </a:spcBef>
            </a:pPr>
            <a:r>
              <a:rPr b="0" i="1" lang="en-US" sz="1400" spc="-1" strike="noStrike">
                <a:solidFill>
                  <a:srgbClr val="efefef"/>
                </a:solidFill>
                <a:latin typeface="Open Sans"/>
                <a:ea typeface="Open Sans"/>
              </a:rPr>
              <a:t>Videos, webinars, case studies, whitepapers:</a:t>
            </a:r>
            <a:r>
              <a:rPr b="0" lang="en-US" sz="1400" spc="-1" strike="noStrike">
                <a:solidFill>
                  <a:srgbClr val="efefef"/>
                </a:solidFill>
                <a:latin typeface="Open Sans"/>
                <a:ea typeface="Open Sans"/>
              </a:rPr>
              <a:t> </a:t>
            </a:r>
            <a:r>
              <a:rPr b="1" lang="en-US" sz="1400" spc="-1" strike="noStrike" u="sng">
                <a:solidFill>
                  <a:srgbClr val="0000ff"/>
                </a:solidFill>
                <a:uFillTx/>
                <a:latin typeface="Open Sans"/>
                <a:ea typeface="Open Sans"/>
                <a:hlinkClick r:id="rId2"/>
              </a:rPr>
              <a:t>ansible.com/resources</a:t>
            </a:r>
            <a:endParaRPr b="0" lang="en-US" sz="1400" spc="-1" strike="noStrike">
              <a:latin typeface="Arial"/>
            </a:endParaRPr>
          </a:p>
          <a:p>
            <a:pPr>
              <a:lnSpc>
                <a:spcPct val="100000"/>
              </a:lnSpc>
              <a:spcBef>
                <a:spcPts val="400"/>
              </a:spcBef>
            </a:pPr>
            <a:endParaRPr b="0" lang="en-US" sz="1400" spc="-1" strike="noStrike">
              <a:latin typeface="Arial"/>
            </a:endParaRPr>
          </a:p>
          <a:p>
            <a:pPr>
              <a:lnSpc>
                <a:spcPct val="100000"/>
              </a:lnSpc>
              <a:spcBef>
                <a:spcPts val="400"/>
              </a:spcBef>
            </a:pPr>
            <a:r>
              <a:rPr b="0" lang="en-US" sz="1400" spc="-1" strike="noStrike">
                <a:solidFill>
                  <a:srgbClr val="ffffff"/>
                </a:solidFill>
                <a:latin typeface="Open Sans"/>
                <a:ea typeface="Open Sans"/>
              </a:rPr>
              <a:t>Network Automation Examples: </a:t>
            </a:r>
            <a:r>
              <a:rPr b="0" lang="en-US" sz="1400" spc="-1" strike="noStrike" u="sng">
                <a:solidFill>
                  <a:srgbClr val="0000ff"/>
                </a:solidFill>
                <a:uFillTx/>
                <a:latin typeface="Open Sans"/>
                <a:ea typeface="Open Sans"/>
                <a:hlinkClick r:id="rId3"/>
              </a:rPr>
              <a:t>https://github.com/network-automation/</a:t>
            </a:r>
            <a:r>
              <a:rPr b="0" lang="en-US" sz="1400" spc="-1" strike="noStrike">
                <a:solidFill>
                  <a:srgbClr val="ffffff"/>
                </a:solidFill>
                <a:latin typeface="Open Sans"/>
                <a:ea typeface="Open Sans"/>
              </a:rPr>
              <a:t> </a:t>
            </a:r>
            <a:endParaRPr b="0" lang="en-US" sz="1400" spc="-1" strike="noStrike">
              <a:latin typeface="Arial"/>
            </a:endParaRPr>
          </a:p>
          <a:p>
            <a:pPr>
              <a:lnSpc>
                <a:spcPct val="100000"/>
              </a:lnSpc>
              <a:spcBef>
                <a:spcPts val="400"/>
              </a:spcBef>
            </a:pPr>
            <a:r>
              <a:rPr b="0" lang="en-US" sz="1400" spc="-1" strike="noStrike">
                <a:solidFill>
                  <a:srgbClr val="ffffff"/>
                </a:solidFill>
                <a:latin typeface="Open Sans"/>
                <a:ea typeface="Open Sans"/>
              </a:rPr>
              <a:t>Ansible Networking Roles: </a:t>
            </a:r>
            <a:r>
              <a:rPr b="0" lang="en-US" sz="1400" spc="-1" strike="noStrike" u="sng">
                <a:solidFill>
                  <a:srgbClr val="0000ff"/>
                </a:solidFill>
                <a:uFillTx/>
                <a:latin typeface="Open Sans"/>
                <a:ea typeface="Open Sans"/>
                <a:hlinkClick r:id="rId4"/>
              </a:rPr>
              <a:t>https://github.com/ansible-network/</a:t>
            </a:r>
            <a:r>
              <a:rPr b="0" lang="en-US" sz="1400" spc="-1" strike="noStrike">
                <a:solidFill>
                  <a:srgbClr val="ffffff"/>
                </a:solidFill>
                <a:latin typeface="Open Sans"/>
                <a:ea typeface="Open Sans"/>
              </a:rPr>
              <a:t> </a:t>
            </a:r>
            <a:endParaRPr b="0" lang="en-US" sz="1400" spc="-1" strike="noStrike">
              <a:latin typeface="Arial"/>
            </a:endParaRPr>
          </a:p>
          <a:p>
            <a:pPr>
              <a:lnSpc>
                <a:spcPct val="100000"/>
              </a:lnSpc>
              <a:spcBef>
                <a:spcPts val="400"/>
              </a:spcBef>
            </a:pPr>
            <a:endParaRPr b="0" lang="en-US" sz="1400" spc="-1" strike="noStrike">
              <a:latin typeface="Arial"/>
            </a:endParaRPr>
          </a:p>
          <a:p>
            <a:pPr>
              <a:lnSpc>
                <a:spcPct val="100000"/>
              </a:lnSpc>
              <a:spcBef>
                <a:spcPts val="400"/>
              </a:spcBef>
            </a:pPr>
            <a:endParaRPr b="0" lang="en-US" sz="1400" spc="-1" strike="noStrike">
              <a:latin typeface="Arial"/>
            </a:endParaRPr>
          </a:p>
          <a:p>
            <a:pPr algn="ctr">
              <a:lnSpc>
                <a:spcPct val="100000"/>
              </a:lnSpc>
              <a:spcBef>
                <a:spcPts val="400"/>
              </a:spcBef>
            </a:pPr>
            <a:r>
              <a:rPr b="0" lang="en-US" sz="1400" spc="-1" strike="noStrike">
                <a:solidFill>
                  <a:srgbClr val="ffffff"/>
                </a:solidFill>
                <a:latin typeface="Open Sans"/>
                <a:ea typeface="Open Sans"/>
              </a:rPr>
              <a:t>Github: willtome | Twitter: @willtome</a:t>
            </a:r>
            <a:endParaRPr b="0" lang="en-US" sz="1400" spc="-1" strike="noStrike">
              <a:latin typeface="Arial"/>
            </a:endParaRPr>
          </a:p>
          <a:p>
            <a:pPr algn="ctr">
              <a:lnSpc>
                <a:spcPct val="100000"/>
              </a:lnSpc>
              <a:spcBef>
                <a:spcPts val="400"/>
              </a:spcBef>
            </a:pPr>
            <a:r>
              <a:rPr b="0" lang="en-US" sz="1400" spc="-1" strike="noStrike">
                <a:solidFill>
                  <a:srgbClr val="ffffff"/>
                </a:solidFill>
                <a:latin typeface="Open Sans"/>
                <a:ea typeface="Open Sans"/>
              </a:rPr>
              <a:t>Email: wtome@redhat.com</a:t>
            </a:r>
            <a:endParaRPr b="0" lang="en-US" sz="1400" spc="-1" strike="noStrike">
              <a:latin typeface="Arial"/>
            </a:endParaRPr>
          </a:p>
        </p:txBody>
      </p:sp>
      <p:sp>
        <p:nvSpPr>
          <p:cNvPr id="1031" name="CustomShape 2"/>
          <p:cNvSpPr/>
          <p:nvPr/>
        </p:nvSpPr>
        <p:spPr>
          <a:xfrm>
            <a:off x="783360" y="217800"/>
            <a:ext cx="5474520" cy="583920"/>
          </a:xfrm>
          <a:prstGeom prst="rect">
            <a:avLst/>
          </a:prstGeom>
          <a:noFill/>
          <a:ln>
            <a:noFill/>
          </a:ln>
        </p:spPr>
        <p:style>
          <a:lnRef idx="0"/>
          <a:fillRef idx="0"/>
          <a:effectRef idx="0"/>
          <a:fontRef idx="minor"/>
        </p:style>
        <p:txBody>
          <a:bodyPr anchor="b">
            <a:noAutofit/>
          </a:bodyPr>
          <a:p>
            <a:pPr>
              <a:lnSpc>
                <a:spcPct val="100000"/>
              </a:lnSpc>
            </a:pPr>
            <a:r>
              <a:rPr b="1" lang="en-US" sz="3000" spc="-1" strike="noStrike">
                <a:solidFill>
                  <a:srgbClr val="ffffff"/>
                </a:solidFill>
                <a:latin typeface="Open Sans"/>
                <a:ea typeface="Open Sans"/>
              </a:rPr>
              <a:t>RESOURCES</a:t>
            </a:r>
            <a:endParaRPr b="0" lang="en-US" sz="3000" spc="-1" strike="noStrike">
              <a:latin typeface="Arial"/>
            </a:endParaRPr>
          </a:p>
        </p:txBody>
      </p:sp>
      <p:sp>
        <p:nvSpPr>
          <p:cNvPr id="1032" name="CustomShape 3"/>
          <p:cNvSpPr/>
          <p:nvPr/>
        </p:nvSpPr>
        <p:spPr>
          <a:xfrm>
            <a:off x="897120" y="3029040"/>
            <a:ext cx="828000" cy="360"/>
          </a:xfrm>
          <a:custGeom>
            <a:avLst/>
            <a:gdLst/>
            <a:ahLst/>
            <a:rect l="l" t="t" r="r" b="b"/>
            <a:pathLst>
              <a:path w="21600" h="21600">
                <a:moveTo>
                  <a:pt x="0" y="0"/>
                </a:moveTo>
                <a:lnTo>
                  <a:pt x="21600" y="21600"/>
                </a:lnTo>
              </a:path>
            </a:pathLst>
          </a:custGeom>
          <a:noFill/>
          <a:ln w="9360">
            <a:solidFill>
              <a:srgbClr val="f2f2f2"/>
            </a:solidFill>
            <a:round/>
          </a:ln>
        </p:spPr>
        <p:style>
          <a:lnRef idx="0"/>
          <a:fillRef idx="0"/>
          <a:effectRef idx="0"/>
          <a:fontRef idx="minor"/>
        </p:style>
      </p:sp>
      <p:sp>
        <p:nvSpPr>
          <p:cNvPr id="1033" name="CustomShape 4"/>
          <p:cNvSpPr/>
          <p:nvPr/>
        </p:nvSpPr>
        <p:spPr>
          <a:xfrm>
            <a:off x="897120" y="1530360"/>
            <a:ext cx="828000" cy="360"/>
          </a:xfrm>
          <a:custGeom>
            <a:avLst/>
            <a:gdLst/>
            <a:ahLst/>
            <a:rect l="l" t="t" r="r" b="b"/>
            <a:pathLst>
              <a:path w="21600" h="21600">
                <a:moveTo>
                  <a:pt x="0" y="0"/>
                </a:moveTo>
                <a:lnTo>
                  <a:pt x="21600" y="21600"/>
                </a:lnTo>
              </a:path>
            </a:pathLst>
          </a:custGeom>
          <a:noFill/>
          <a:ln w="9360">
            <a:solidFill>
              <a:srgbClr val="f2f2f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034" name="Google Shape;1134;p182" descr=""/>
          <p:cNvPicPr/>
          <p:nvPr/>
        </p:nvPicPr>
        <p:blipFill>
          <a:blip r:embed="rId1"/>
          <a:stretch/>
        </p:blipFill>
        <p:spPr>
          <a:xfrm>
            <a:off x="2676240" y="1850760"/>
            <a:ext cx="3791520" cy="113724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CustomShape 1"/>
          <p:cNvSpPr/>
          <p:nvPr/>
        </p:nvSpPr>
        <p:spPr>
          <a:xfrm>
            <a:off x="753120" y="4066560"/>
            <a:ext cx="1251360" cy="208080"/>
          </a:xfrm>
          <a:prstGeom prst="rect">
            <a:avLst/>
          </a:prstGeom>
          <a:solidFill>
            <a:srgbClr val="efefef"/>
          </a:solidFill>
          <a:ln>
            <a:noFill/>
          </a:ln>
        </p:spPr>
        <p:style>
          <a:lnRef idx="0"/>
          <a:fillRef idx="0"/>
          <a:effectRef idx="0"/>
          <a:fontRef idx="minor"/>
        </p:style>
      </p:sp>
      <p:sp>
        <p:nvSpPr>
          <p:cNvPr id="1036" name="CustomShape 2"/>
          <p:cNvSpPr/>
          <p:nvPr/>
        </p:nvSpPr>
        <p:spPr>
          <a:xfrm>
            <a:off x="2729880" y="3305160"/>
            <a:ext cx="1251360" cy="969480"/>
          </a:xfrm>
          <a:prstGeom prst="rect">
            <a:avLst/>
          </a:prstGeom>
          <a:solidFill>
            <a:srgbClr val="efefef"/>
          </a:solidFill>
          <a:ln>
            <a:noFill/>
          </a:ln>
        </p:spPr>
        <p:style>
          <a:lnRef idx="0"/>
          <a:fillRef idx="0"/>
          <a:effectRef idx="0"/>
          <a:fontRef idx="minor"/>
        </p:style>
      </p:sp>
      <p:sp>
        <p:nvSpPr>
          <p:cNvPr id="1037" name="CustomShape 3"/>
          <p:cNvSpPr/>
          <p:nvPr/>
        </p:nvSpPr>
        <p:spPr>
          <a:xfrm>
            <a:off x="4716720" y="2456280"/>
            <a:ext cx="1251360" cy="1818720"/>
          </a:xfrm>
          <a:prstGeom prst="rect">
            <a:avLst/>
          </a:prstGeom>
          <a:solidFill>
            <a:srgbClr val="efefef"/>
          </a:solidFill>
          <a:ln>
            <a:noFill/>
          </a:ln>
        </p:spPr>
        <p:style>
          <a:lnRef idx="0"/>
          <a:fillRef idx="0"/>
          <a:effectRef idx="0"/>
          <a:fontRef idx="minor"/>
        </p:style>
      </p:sp>
      <p:sp>
        <p:nvSpPr>
          <p:cNvPr id="1038" name="CustomShape 4"/>
          <p:cNvSpPr/>
          <p:nvPr/>
        </p:nvSpPr>
        <p:spPr>
          <a:xfrm>
            <a:off x="6703560" y="1144440"/>
            <a:ext cx="1251360" cy="3130560"/>
          </a:xfrm>
          <a:prstGeom prst="rect">
            <a:avLst/>
          </a:prstGeom>
          <a:solidFill>
            <a:srgbClr val="efefef"/>
          </a:solidFill>
          <a:ln>
            <a:noFill/>
          </a:ln>
        </p:spPr>
        <p:style>
          <a:lnRef idx="0"/>
          <a:fillRef idx="0"/>
          <a:effectRef idx="0"/>
          <a:fontRef idx="minor"/>
        </p:style>
      </p:sp>
      <p:sp>
        <p:nvSpPr>
          <p:cNvPr id="1039" name="CustomShape 5"/>
          <p:cNvSpPr/>
          <p:nvPr/>
        </p:nvSpPr>
        <p:spPr>
          <a:xfrm>
            <a:off x="573840" y="3513600"/>
            <a:ext cx="1576080" cy="486720"/>
          </a:xfrm>
          <a:prstGeom prst="rect">
            <a:avLst/>
          </a:prstGeom>
          <a:noFill/>
          <a:ln>
            <a:noFill/>
          </a:ln>
        </p:spPr>
        <p:style>
          <a:lnRef idx="0"/>
          <a:fillRef idx="0"/>
          <a:effectRef idx="0"/>
          <a:fontRef idx="minor"/>
        </p:style>
        <p:txBody>
          <a:bodyPr>
            <a:noAutofit/>
          </a:bodyPr>
          <a:p>
            <a:pPr algn="ctr">
              <a:lnSpc>
                <a:spcPct val="100000"/>
              </a:lnSpc>
            </a:pPr>
            <a:r>
              <a:rPr b="1" lang="en-US" sz="1400" spc="-1" strike="noStrike">
                <a:solidFill>
                  <a:srgbClr val="ffffff"/>
                </a:solidFill>
                <a:latin typeface="Open Sans"/>
                <a:ea typeface="Open Sans"/>
              </a:rPr>
              <a:t>7 </a:t>
            </a:r>
            <a:r>
              <a:rPr b="0" lang="en-US" sz="1400" spc="-1" strike="noStrike">
                <a:solidFill>
                  <a:srgbClr val="ffffff"/>
                </a:solidFill>
                <a:latin typeface="Open Sans"/>
                <a:ea typeface="Open Sans"/>
              </a:rPr>
              <a:t>Platforms</a:t>
            </a:r>
            <a:endParaRPr b="0" lang="en-US" sz="1400" spc="-1" strike="noStrike">
              <a:latin typeface="Arial"/>
            </a:endParaRPr>
          </a:p>
          <a:p>
            <a:pPr algn="ctr">
              <a:lnSpc>
                <a:spcPct val="100000"/>
              </a:lnSpc>
            </a:pPr>
            <a:r>
              <a:rPr b="1" lang="en-US" sz="1400" spc="-1" strike="noStrike">
                <a:solidFill>
                  <a:srgbClr val="ffffff"/>
                </a:solidFill>
                <a:latin typeface="Open Sans"/>
                <a:ea typeface="Open Sans"/>
              </a:rPr>
              <a:t>28 </a:t>
            </a:r>
            <a:r>
              <a:rPr b="0" lang="en-US" sz="1400" spc="-1" strike="noStrike">
                <a:solidFill>
                  <a:srgbClr val="ffffff"/>
                </a:solidFill>
                <a:latin typeface="Open Sans"/>
                <a:ea typeface="Open Sans"/>
              </a:rPr>
              <a:t>Modules</a:t>
            </a:r>
            <a:endParaRPr b="0" lang="en-US" sz="1400" spc="-1" strike="noStrike">
              <a:latin typeface="Arial"/>
            </a:endParaRPr>
          </a:p>
        </p:txBody>
      </p:sp>
      <p:sp>
        <p:nvSpPr>
          <p:cNvPr id="1040" name="CustomShape 6"/>
          <p:cNvSpPr/>
          <p:nvPr/>
        </p:nvSpPr>
        <p:spPr>
          <a:xfrm>
            <a:off x="2661120" y="2753280"/>
            <a:ext cx="1387080" cy="486720"/>
          </a:xfrm>
          <a:prstGeom prst="rect">
            <a:avLst/>
          </a:prstGeom>
          <a:noFill/>
          <a:ln>
            <a:noFill/>
          </a:ln>
        </p:spPr>
        <p:style>
          <a:lnRef idx="0"/>
          <a:fillRef idx="0"/>
          <a:effectRef idx="0"/>
          <a:fontRef idx="minor"/>
        </p:style>
        <p:txBody>
          <a:bodyPr>
            <a:noAutofit/>
          </a:bodyPr>
          <a:p>
            <a:pPr algn="ctr">
              <a:lnSpc>
                <a:spcPct val="100000"/>
              </a:lnSpc>
            </a:pPr>
            <a:r>
              <a:rPr b="1" lang="en-US" sz="1400" spc="-1" strike="noStrike">
                <a:solidFill>
                  <a:srgbClr val="ffffff"/>
                </a:solidFill>
                <a:latin typeface="Open Sans"/>
                <a:ea typeface="Open Sans"/>
              </a:rPr>
              <a:t>17 </a:t>
            </a:r>
            <a:r>
              <a:rPr b="0" lang="en-US" sz="1400" spc="-1" strike="noStrike">
                <a:solidFill>
                  <a:srgbClr val="ffffff"/>
                </a:solidFill>
                <a:latin typeface="Open Sans"/>
                <a:ea typeface="Open Sans"/>
              </a:rPr>
              <a:t>Platforms</a:t>
            </a:r>
            <a:endParaRPr b="0" lang="en-US" sz="1400" spc="-1" strike="noStrike">
              <a:latin typeface="Arial"/>
            </a:endParaRPr>
          </a:p>
          <a:p>
            <a:pPr algn="ctr">
              <a:lnSpc>
                <a:spcPct val="100000"/>
              </a:lnSpc>
            </a:pPr>
            <a:r>
              <a:rPr b="1" lang="en-US" sz="1400" spc="-1" strike="noStrike">
                <a:solidFill>
                  <a:srgbClr val="ffffff"/>
                </a:solidFill>
                <a:latin typeface="Open Sans"/>
                <a:ea typeface="Open Sans"/>
              </a:rPr>
              <a:t>141 </a:t>
            </a:r>
            <a:r>
              <a:rPr b="0" lang="en-US" sz="1400" spc="-1" strike="noStrike">
                <a:solidFill>
                  <a:srgbClr val="ffffff"/>
                </a:solidFill>
                <a:latin typeface="Open Sans"/>
                <a:ea typeface="Open Sans"/>
              </a:rPr>
              <a:t>Modules</a:t>
            </a:r>
            <a:r>
              <a:rPr b="1" lang="en-US" sz="1400" spc="-1" strike="noStrike">
                <a:solidFill>
                  <a:srgbClr val="ffffff"/>
                </a:solidFill>
                <a:latin typeface="Open Sans"/>
                <a:ea typeface="Open Sans"/>
              </a:rPr>
              <a:t> </a:t>
            </a:r>
            <a:endParaRPr b="0" lang="en-US" sz="1400" spc="-1" strike="noStrike">
              <a:latin typeface="Arial"/>
            </a:endParaRPr>
          </a:p>
        </p:txBody>
      </p:sp>
      <p:sp>
        <p:nvSpPr>
          <p:cNvPr id="1041" name="CustomShape 7"/>
          <p:cNvSpPr/>
          <p:nvPr/>
        </p:nvSpPr>
        <p:spPr>
          <a:xfrm>
            <a:off x="4275720" y="1882080"/>
            <a:ext cx="2089800" cy="492120"/>
          </a:xfrm>
          <a:prstGeom prst="rect">
            <a:avLst/>
          </a:prstGeom>
          <a:noFill/>
          <a:ln>
            <a:noFill/>
          </a:ln>
        </p:spPr>
        <p:style>
          <a:lnRef idx="0"/>
          <a:fillRef idx="0"/>
          <a:effectRef idx="0"/>
          <a:fontRef idx="minor"/>
        </p:style>
        <p:txBody>
          <a:bodyPr>
            <a:noAutofit/>
          </a:bodyPr>
          <a:p>
            <a:pPr algn="ctr">
              <a:lnSpc>
                <a:spcPct val="100000"/>
              </a:lnSpc>
            </a:pPr>
            <a:r>
              <a:rPr b="1" lang="en-US" sz="1400" spc="-1" strike="noStrike">
                <a:solidFill>
                  <a:srgbClr val="ffffff"/>
                </a:solidFill>
                <a:latin typeface="Open Sans"/>
                <a:ea typeface="Open Sans"/>
              </a:rPr>
              <a:t>29 </a:t>
            </a:r>
            <a:r>
              <a:rPr b="0" lang="en-US" sz="1400" spc="-1" strike="noStrike">
                <a:solidFill>
                  <a:srgbClr val="ffffff"/>
                </a:solidFill>
                <a:latin typeface="Open Sans"/>
                <a:ea typeface="Open Sans"/>
              </a:rPr>
              <a:t>Platforms</a:t>
            </a:r>
            <a:endParaRPr b="0" lang="en-US" sz="1400" spc="-1" strike="noStrike">
              <a:latin typeface="Arial"/>
            </a:endParaRPr>
          </a:p>
          <a:p>
            <a:pPr algn="ctr">
              <a:lnSpc>
                <a:spcPct val="100000"/>
              </a:lnSpc>
            </a:pPr>
            <a:r>
              <a:rPr b="1" lang="en-US" sz="1400" spc="-1" strike="noStrike">
                <a:solidFill>
                  <a:srgbClr val="ffffff"/>
                </a:solidFill>
                <a:latin typeface="Open Sans"/>
                <a:ea typeface="Open Sans"/>
              </a:rPr>
              <a:t>267 </a:t>
            </a:r>
            <a:r>
              <a:rPr b="0" lang="en-US" sz="1400" spc="-1" strike="noStrike">
                <a:solidFill>
                  <a:srgbClr val="ffffff"/>
                </a:solidFill>
                <a:latin typeface="Open Sans"/>
                <a:ea typeface="Open Sans"/>
              </a:rPr>
              <a:t>Modules</a:t>
            </a:r>
            <a:r>
              <a:rPr b="1" lang="en-US" sz="1400" spc="-1" strike="noStrike">
                <a:solidFill>
                  <a:srgbClr val="ffffff"/>
                </a:solidFill>
                <a:latin typeface="Open Sans"/>
                <a:ea typeface="Open Sans"/>
              </a:rPr>
              <a:t> </a:t>
            </a:r>
            <a:endParaRPr b="0" lang="en-US" sz="1400" spc="-1" strike="noStrike">
              <a:latin typeface="Arial"/>
            </a:endParaRPr>
          </a:p>
        </p:txBody>
      </p:sp>
      <p:sp>
        <p:nvSpPr>
          <p:cNvPr id="1042" name="CustomShape 8"/>
          <p:cNvSpPr/>
          <p:nvPr/>
        </p:nvSpPr>
        <p:spPr>
          <a:xfrm>
            <a:off x="6306480" y="528840"/>
            <a:ext cx="2045160" cy="492120"/>
          </a:xfrm>
          <a:prstGeom prst="rect">
            <a:avLst/>
          </a:prstGeom>
          <a:noFill/>
          <a:ln>
            <a:noFill/>
          </a:ln>
        </p:spPr>
        <p:style>
          <a:lnRef idx="0"/>
          <a:fillRef idx="0"/>
          <a:effectRef idx="0"/>
          <a:fontRef idx="minor"/>
        </p:style>
        <p:txBody>
          <a:bodyPr>
            <a:noAutofit/>
          </a:bodyPr>
          <a:p>
            <a:pPr algn="ctr">
              <a:lnSpc>
                <a:spcPct val="100000"/>
              </a:lnSpc>
            </a:pPr>
            <a:r>
              <a:rPr b="1" lang="en-US" sz="1400" spc="-1" strike="noStrike">
                <a:solidFill>
                  <a:srgbClr val="ffffff"/>
                </a:solidFill>
                <a:latin typeface="Open Sans"/>
                <a:ea typeface="Open Sans"/>
              </a:rPr>
              <a:t>33 </a:t>
            </a:r>
            <a:r>
              <a:rPr b="0" lang="en-US" sz="1400" spc="-1" strike="noStrike">
                <a:solidFill>
                  <a:srgbClr val="ffffff"/>
                </a:solidFill>
                <a:latin typeface="Open Sans"/>
                <a:ea typeface="Open Sans"/>
              </a:rPr>
              <a:t>Platforms</a:t>
            </a:r>
            <a:endParaRPr b="0" lang="en-US" sz="1400" spc="-1" strike="noStrike">
              <a:latin typeface="Arial"/>
            </a:endParaRPr>
          </a:p>
          <a:p>
            <a:pPr algn="ctr">
              <a:lnSpc>
                <a:spcPct val="100000"/>
              </a:lnSpc>
            </a:pPr>
            <a:r>
              <a:rPr b="1" lang="en-US" sz="1400" spc="-1" strike="noStrike">
                <a:solidFill>
                  <a:srgbClr val="ffffff"/>
                </a:solidFill>
                <a:latin typeface="Open Sans"/>
                <a:ea typeface="Open Sans"/>
              </a:rPr>
              <a:t>463 </a:t>
            </a:r>
            <a:r>
              <a:rPr b="0" lang="en-US" sz="1400" spc="-1" strike="noStrike">
                <a:solidFill>
                  <a:srgbClr val="ffffff"/>
                </a:solidFill>
                <a:latin typeface="Open Sans"/>
                <a:ea typeface="Open Sans"/>
              </a:rPr>
              <a:t>Modules</a:t>
            </a:r>
            <a:endParaRPr b="0" lang="en-US" sz="1400" spc="-1" strike="noStrike">
              <a:latin typeface="Arial"/>
            </a:endParaRPr>
          </a:p>
          <a:p>
            <a:pPr>
              <a:lnSpc>
                <a:spcPct val="100000"/>
              </a:lnSpc>
            </a:pPr>
            <a:endParaRPr b="0" lang="en-US" sz="1400" spc="-1" strike="noStrike">
              <a:latin typeface="Arial"/>
            </a:endParaRPr>
          </a:p>
        </p:txBody>
      </p:sp>
      <p:sp>
        <p:nvSpPr>
          <p:cNvPr id="1043" name="CustomShape 9"/>
          <p:cNvSpPr/>
          <p:nvPr/>
        </p:nvSpPr>
        <p:spPr>
          <a:xfrm>
            <a:off x="4716720" y="2536560"/>
            <a:ext cx="1251360" cy="1433520"/>
          </a:xfrm>
          <a:prstGeom prst="rect">
            <a:avLst/>
          </a:prstGeom>
          <a:noFill/>
          <a:ln>
            <a:noFill/>
          </a:ln>
        </p:spPr>
        <p:style>
          <a:lnRef idx="0"/>
          <a:fillRef idx="0"/>
          <a:effectRef idx="0"/>
          <a:fontRef idx="minor"/>
        </p:style>
        <p:txBody>
          <a:bodyPr tIns="91440" bIns="91440">
            <a:noAutofit/>
          </a:bodyPr>
          <a:p>
            <a:pPr algn="ctr">
              <a:lnSpc>
                <a:spcPct val="100000"/>
              </a:lnSpc>
            </a:pPr>
            <a:r>
              <a:rPr b="1" lang="en-US" sz="1200" spc="-1" strike="noStrike">
                <a:solidFill>
                  <a:srgbClr val="434343"/>
                </a:solidFill>
                <a:latin typeface="Open Sans"/>
                <a:ea typeface="Open Sans"/>
              </a:rPr>
              <a:t>Persistent Connections</a:t>
            </a:r>
            <a:endParaRPr b="0" lang="en-US" sz="1200" spc="-1" strike="noStrike">
              <a:latin typeface="Arial"/>
            </a:endParaRPr>
          </a:p>
          <a:p>
            <a:pPr>
              <a:lnSpc>
                <a:spcPct val="100000"/>
              </a:lnSpc>
            </a:pPr>
            <a:endParaRPr b="0" lang="en-US" sz="1200" spc="-1" strike="noStrike">
              <a:latin typeface="Arial"/>
            </a:endParaRPr>
          </a:p>
          <a:p>
            <a:pPr algn="ctr">
              <a:lnSpc>
                <a:spcPct val="100000"/>
              </a:lnSpc>
            </a:pPr>
            <a:r>
              <a:rPr b="1" lang="en-US" sz="1200" spc="-1" strike="noStrike">
                <a:solidFill>
                  <a:srgbClr val="434343"/>
                </a:solidFill>
                <a:latin typeface="Open Sans"/>
                <a:ea typeface="Open Sans"/>
              </a:rPr>
              <a:t>NETCONF Support</a:t>
            </a:r>
            <a:endParaRPr b="0" lang="en-US" sz="1200" spc="-1" strike="noStrike">
              <a:latin typeface="Arial"/>
            </a:endParaRPr>
          </a:p>
        </p:txBody>
      </p:sp>
      <p:sp>
        <p:nvSpPr>
          <p:cNvPr id="1044" name="CustomShape 10"/>
          <p:cNvSpPr/>
          <p:nvPr/>
        </p:nvSpPr>
        <p:spPr>
          <a:xfrm>
            <a:off x="6703560" y="1252080"/>
            <a:ext cx="1251360" cy="2639520"/>
          </a:xfrm>
          <a:prstGeom prst="rect">
            <a:avLst/>
          </a:prstGeom>
          <a:noFill/>
          <a:ln>
            <a:noFill/>
          </a:ln>
        </p:spPr>
        <p:style>
          <a:lnRef idx="0"/>
          <a:fillRef idx="0"/>
          <a:effectRef idx="0"/>
          <a:fontRef idx="minor"/>
        </p:style>
        <p:txBody>
          <a:bodyPr tIns="91440" bIns="91440">
            <a:noAutofit/>
          </a:bodyPr>
          <a:p>
            <a:pPr algn="ctr">
              <a:lnSpc>
                <a:spcPct val="100000"/>
              </a:lnSpc>
            </a:pPr>
            <a:r>
              <a:rPr b="1" lang="en-US" sz="1200" spc="-1" strike="noStrike">
                <a:solidFill>
                  <a:srgbClr val="434343"/>
                </a:solidFill>
                <a:latin typeface="Open Sans"/>
                <a:ea typeface="Open Sans"/>
              </a:rPr>
              <a:t>Declarative Intent</a:t>
            </a:r>
            <a:endParaRPr b="0" lang="en-US" sz="1200" spc="-1" strike="noStrike">
              <a:latin typeface="Arial"/>
            </a:endParaRPr>
          </a:p>
          <a:p>
            <a:pPr algn="ctr">
              <a:lnSpc>
                <a:spcPct val="100000"/>
              </a:lnSpc>
            </a:pPr>
            <a:endParaRPr b="0" lang="en-US" sz="1200" spc="-1" strike="noStrike">
              <a:latin typeface="Arial"/>
            </a:endParaRPr>
          </a:p>
          <a:p>
            <a:pPr algn="ctr">
              <a:lnSpc>
                <a:spcPct val="100000"/>
              </a:lnSpc>
            </a:pPr>
            <a:r>
              <a:rPr b="1" lang="en-US" sz="1200" spc="-1" strike="noStrike">
                <a:solidFill>
                  <a:srgbClr val="434343"/>
                </a:solidFill>
                <a:latin typeface="Open Sans"/>
                <a:ea typeface="Open Sans"/>
              </a:rPr>
              <a:t>Aggregate</a:t>
            </a:r>
            <a:br/>
            <a:r>
              <a:rPr b="1" lang="en-US" sz="1200" spc="-1" strike="noStrike">
                <a:solidFill>
                  <a:srgbClr val="434343"/>
                </a:solidFill>
                <a:latin typeface="Open Sans"/>
                <a:ea typeface="Open Sans"/>
              </a:rPr>
              <a:t>Resources </a:t>
            </a:r>
            <a:endParaRPr b="0" lang="en-US" sz="1200" spc="-1" strike="noStrike">
              <a:latin typeface="Arial"/>
            </a:endParaRPr>
          </a:p>
          <a:p>
            <a:pPr algn="ctr">
              <a:lnSpc>
                <a:spcPct val="100000"/>
              </a:lnSpc>
            </a:pPr>
            <a:endParaRPr b="0" lang="en-US" sz="1200" spc="-1" strike="noStrike">
              <a:latin typeface="Arial"/>
            </a:endParaRPr>
          </a:p>
          <a:p>
            <a:pPr algn="ctr">
              <a:lnSpc>
                <a:spcPct val="100000"/>
              </a:lnSpc>
            </a:pPr>
            <a:r>
              <a:rPr b="1" lang="en-US" sz="1200" spc="-1" strike="noStrike">
                <a:solidFill>
                  <a:srgbClr val="434343"/>
                </a:solidFill>
                <a:latin typeface="Open Sans"/>
                <a:ea typeface="Open Sans"/>
              </a:rPr>
              <a:t>Platform Agnostic</a:t>
            </a:r>
            <a:br/>
            <a:endParaRPr b="0" lang="en-US" sz="1200" spc="-1" strike="noStrike">
              <a:latin typeface="Arial"/>
            </a:endParaRPr>
          </a:p>
        </p:txBody>
      </p:sp>
      <p:sp>
        <p:nvSpPr>
          <p:cNvPr id="1045" name="CustomShape 11"/>
          <p:cNvSpPr/>
          <p:nvPr/>
        </p:nvSpPr>
        <p:spPr>
          <a:xfrm>
            <a:off x="787320" y="4382280"/>
            <a:ext cx="1172160" cy="492120"/>
          </a:xfrm>
          <a:prstGeom prst="rect">
            <a:avLst/>
          </a:prstGeom>
          <a:noFill/>
          <a:ln>
            <a:noFill/>
          </a:ln>
        </p:spPr>
        <p:style>
          <a:lnRef idx="0"/>
          <a:fillRef idx="0"/>
          <a:effectRef idx="0"/>
          <a:fontRef idx="minor"/>
        </p:style>
        <p:txBody>
          <a:bodyPr>
            <a:noAutofit/>
          </a:bodyPr>
          <a:p>
            <a:pPr algn="ctr">
              <a:lnSpc>
                <a:spcPct val="100000"/>
              </a:lnSpc>
            </a:pPr>
            <a:r>
              <a:rPr b="1" lang="en-US" sz="2400" spc="-1" strike="noStrike">
                <a:solidFill>
                  <a:srgbClr val="ffffff"/>
                </a:solidFill>
                <a:latin typeface="Open Sans"/>
                <a:ea typeface="Open Sans"/>
              </a:rPr>
              <a:t>2.1</a:t>
            </a:r>
            <a:endParaRPr b="0" lang="en-US" sz="2400" spc="-1" strike="noStrike">
              <a:latin typeface="Arial"/>
            </a:endParaRPr>
          </a:p>
          <a:p>
            <a:pPr algn="ctr">
              <a:lnSpc>
                <a:spcPct val="100000"/>
              </a:lnSpc>
            </a:pPr>
            <a:r>
              <a:rPr b="0" i="1" lang="en-US" sz="1000" spc="-1" strike="noStrike">
                <a:solidFill>
                  <a:srgbClr val="ffffff"/>
                </a:solidFill>
                <a:latin typeface="Open Sans"/>
                <a:ea typeface="Open Sans"/>
              </a:rPr>
              <a:t>May 2016</a:t>
            </a:r>
            <a:endParaRPr b="0" lang="en-US" sz="1000" spc="-1" strike="noStrike">
              <a:latin typeface="Arial"/>
            </a:endParaRPr>
          </a:p>
        </p:txBody>
      </p:sp>
      <p:sp>
        <p:nvSpPr>
          <p:cNvPr id="1046" name="CustomShape 12"/>
          <p:cNvSpPr/>
          <p:nvPr/>
        </p:nvSpPr>
        <p:spPr>
          <a:xfrm>
            <a:off x="2809440" y="4382280"/>
            <a:ext cx="1172160" cy="492120"/>
          </a:xfrm>
          <a:prstGeom prst="rect">
            <a:avLst/>
          </a:prstGeom>
          <a:noFill/>
          <a:ln>
            <a:noFill/>
          </a:ln>
        </p:spPr>
        <p:style>
          <a:lnRef idx="0"/>
          <a:fillRef idx="0"/>
          <a:effectRef idx="0"/>
          <a:fontRef idx="minor"/>
        </p:style>
        <p:txBody>
          <a:bodyPr>
            <a:noAutofit/>
          </a:bodyPr>
          <a:p>
            <a:pPr algn="ctr">
              <a:lnSpc>
                <a:spcPct val="100000"/>
              </a:lnSpc>
            </a:pPr>
            <a:r>
              <a:rPr b="1" lang="en-US" sz="2400" spc="-1" strike="noStrike">
                <a:solidFill>
                  <a:srgbClr val="ffffff"/>
                </a:solidFill>
                <a:latin typeface="Open Sans"/>
                <a:ea typeface="Open Sans"/>
              </a:rPr>
              <a:t>2.2</a:t>
            </a:r>
            <a:endParaRPr b="0" lang="en-US" sz="2400" spc="-1" strike="noStrike">
              <a:latin typeface="Arial"/>
            </a:endParaRPr>
          </a:p>
          <a:p>
            <a:pPr algn="ctr">
              <a:lnSpc>
                <a:spcPct val="100000"/>
              </a:lnSpc>
            </a:pPr>
            <a:r>
              <a:rPr b="0" i="1" lang="en-US" sz="1000" spc="-1" strike="noStrike">
                <a:solidFill>
                  <a:srgbClr val="ffffff"/>
                </a:solidFill>
                <a:latin typeface="Open Sans"/>
                <a:ea typeface="Open Sans"/>
              </a:rPr>
              <a:t>Oct 2016</a:t>
            </a:r>
            <a:endParaRPr b="0" lang="en-US" sz="1000" spc="-1" strike="noStrike">
              <a:latin typeface="Arial"/>
            </a:endParaRPr>
          </a:p>
        </p:txBody>
      </p:sp>
      <p:sp>
        <p:nvSpPr>
          <p:cNvPr id="1047" name="CustomShape 13"/>
          <p:cNvSpPr/>
          <p:nvPr/>
        </p:nvSpPr>
        <p:spPr>
          <a:xfrm>
            <a:off x="4660560" y="4382280"/>
            <a:ext cx="1387080" cy="492120"/>
          </a:xfrm>
          <a:prstGeom prst="rect">
            <a:avLst/>
          </a:prstGeom>
          <a:noFill/>
          <a:ln>
            <a:noFill/>
          </a:ln>
        </p:spPr>
        <p:style>
          <a:lnRef idx="0"/>
          <a:fillRef idx="0"/>
          <a:effectRef idx="0"/>
          <a:fontRef idx="minor"/>
        </p:style>
        <p:txBody>
          <a:bodyPr>
            <a:noAutofit/>
          </a:bodyPr>
          <a:p>
            <a:pPr algn="ctr">
              <a:lnSpc>
                <a:spcPct val="100000"/>
              </a:lnSpc>
            </a:pPr>
            <a:r>
              <a:rPr b="1" lang="en-US" sz="2400" spc="-1" strike="noStrike">
                <a:solidFill>
                  <a:srgbClr val="ffffff"/>
                </a:solidFill>
                <a:latin typeface="Open Sans"/>
                <a:ea typeface="Open Sans"/>
              </a:rPr>
              <a:t>2.3</a:t>
            </a:r>
            <a:endParaRPr b="0" lang="en-US" sz="2400" spc="-1" strike="noStrike">
              <a:latin typeface="Arial"/>
            </a:endParaRPr>
          </a:p>
          <a:p>
            <a:pPr algn="ctr">
              <a:lnSpc>
                <a:spcPct val="100000"/>
              </a:lnSpc>
            </a:pPr>
            <a:r>
              <a:rPr b="0" i="1" lang="en-US" sz="1000" spc="-1" strike="noStrike">
                <a:solidFill>
                  <a:srgbClr val="ffffff"/>
                </a:solidFill>
                <a:latin typeface="Open Sans"/>
                <a:ea typeface="Open Sans"/>
              </a:rPr>
              <a:t>Apr 2017</a:t>
            </a:r>
            <a:endParaRPr b="0" lang="en-US" sz="1000" spc="-1" strike="noStrike">
              <a:latin typeface="Arial"/>
            </a:endParaRPr>
          </a:p>
        </p:txBody>
      </p:sp>
      <p:sp>
        <p:nvSpPr>
          <p:cNvPr id="1048" name="CustomShape 14"/>
          <p:cNvSpPr/>
          <p:nvPr/>
        </p:nvSpPr>
        <p:spPr>
          <a:xfrm>
            <a:off x="6664680" y="4382280"/>
            <a:ext cx="1290240" cy="492120"/>
          </a:xfrm>
          <a:prstGeom prst="rect">
            <a:avLst/>
          </a:prstGeom>
          <a:noFill/>
          <a:ln>
            <a:noFill/>
          </a:ln>
        </p:spPr>
        <p:style>
          <a:lnRef idx="0"/>
          <a:fillRef idx="0"/>
          <a:effectRef idx="0"/>
          <a:fontRef idx="minor"/>
        </p:style>
        <p:txBody>
          <a:bodyPr>
            <a:noAutofit/>
          </a:bodyPr>
          <a:p>
            <a:pPr algn="ctr">
              <a:lnSpc>
                <a:spcPct val="100000"/>
              </a:lnSpc>
            </a:pPr>
            <a:r>
              <a:rPr b="1" lang="en-US" sz="2400" spc="-1" strike="noStrike">
                <a:solidFill>
                  <a:srgbClr val="ffffff"/>
                </a:solidFill>
                <a:latin typeface="Open Sans"/>
                <a:ea typeface="Open Sans"/>
              </a:rPr>
              <a:t>2.4</a:t>
            </a:r>
            <a:endParaRPr b="0" lang="en-US" sz="2400" spc="-1" strike="noStrike">
              <a:latin typeface="Arial"/>
            </a:endParaRPr>
          </a:p>
          <a:p>
            <a:pPr algn="ctr">
              <a:lnSpc>
                <a:spcPct val="100000"/>
              </a:lnSpc>
            </a:pPr>
            <a:r>
              <a:rPr b="0" i="1" lang="en-US" sz="1000" spc="-1" strike="noStrike">
                <a:solidFill>
                  <a:srgbClr val="ffffff"/>
                </a:solidFill>
                <a:latin typeface="Open Sans"/>
                <a:ea typeface="Open Sans"/>
              </a:rPr>
              <a:t>Sep 2017</a:t>
            </a:r>
            <a:endParaRPr b="0" lang="en-US" sz="1000" spc="-1" strike="noStrike">
              <a:latin typeface="Arial"/>
            </a:endParaRPr>
          </a:p>
        </p:txBody>
      </p:sp>
      <p:sp>
        <p:nvSpPr>
          <p:cNvPr id="1049" name="CustomShape 15"/>
          <p:cNvSpPr/>
          <p:nvPr/>
        </p:nvSpPr>
        <p:spPr>
          <a:xfrm>
            <a:off x="235440" y="0"/>
            <a:ext cx="6358320" cy="727920"/>
          </a:xfrm>
          <a:prstGeom prst="rect">
            <a:avLst/>
          </a:prstGeom>
          <a:noFill/>
          <a:ln>
            <a:noFill/>
          </a:ln>
        </p:spPr>
        <p:style>
          <a:lnRef idx="0"/>
          <a:fillRef idx="0"/>
          <a:effectRef idx="0"/>
          <a:fontRef idx="minor"/>
        </p:style>
        <p:txBody>
          <a:bodyPr tIns="91440" bIns="91440" anchor="b">
            <a:noAutofit/>
          </a:bodyPr>
          <a:p>
            <a:pPr>
              <a:lnSpc>
                <a:spcPct val="100000"/>
              </a:lnSpc>
            </a:pPr>
            <a:r>
              <a:rPr b="1" lang="en-US" sz="2400" spc="-1" strike="noStrike">
                <a:solidFill>
                  <a:srgbClr val="ffffff"/>
                </a:solidFill>
                <a:latin typeface="Open Sans"/>
                <a:ea typeface="Open Sans"/>
              </a:rPr>
              <a:t>NETWORK AUTOMATION PROGRESS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CustomShape 1"/>
          <p:cNvSpPr/>
          <p:nvPr/>
        </p:nvSpPr>
        <p:spPr>
          <a:xfrm>
            <a:off x="872280" y="696960"/>
            <a:ext cx="4094640" cy="3823920"/>
          </a:xfrm>
          <a:prstGeom prst="rect">
            <a:avLst/>
          </a:prstGeom>
          <a:noFill/>
          <a:ln>
            <a:noFill/>
          </a:ln>
        </p:spPr>
        <p:style>
          <a:lnRef idx="0"/>
          <a:fillRef idx="0"/>
          <a:effectRef idx="0"/>
          <a:fontRef idx="minor"/>
        </p:style>
        <p:txBody>
          <a:bodyPr>
            <a:noAutofit/>
          </a:bodyPr>
          <a:p>
            <a:pPr marL="457200" indent="-342720">
              <a:lnSpc>
                <a:spcPct val="115000"/>
              </a:lnSpc>
              <a:buClr>
                <a:srgbClr val="ffffff"/>
              </a:buClr>
              <a:buFont typeface="Arial"/>
              <a:buChar char="●"/>
            </a:pPr>
            <a:r>
              <a:rPr b="0" lang="en-US" sz="1800" spc="-1" strike="noStrike">
                <a:solidFill>
                  <a:srgbClr val="ffffff"/>
                </a:solidFill>
                <a:latin typeface="Arial"/>
                <a:ea typeface="Arial"/>
              </a:rPr>
              <a:t>A10</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Apstra</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Arista EOS (cli, eAPI), CVP</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Aruba Networks</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AVI Networks</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Big Switch Networks</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Cisco ACI, AireOS, ASA, IOS, IOS-XR, NX-OS</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Citrix Netscaler</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Cumulus Linux</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Dell OS6, OS9, OS10</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Exoscale</a:t>
            </a:r>
            <a:endParaRPr b="0" lang="en-US" sz="1800" spc="-1" strike="noStrike">
              <a:latin typeface="Arial"/>
            </a:endParaRPr>
          </a:p>
          <a:p>
            <a:pPr marL="457200" indent="-342720">
              <a:lnSpc>
                <a:spcPct val="115000"/>
              </a:lnSpc>
              <a:buClr>
                <a:srgbClr val="ffffff"/>
              </a:buClr>
              <a:buFont typeface="Arial"/>
              <a:buChar char="●"/>
            </a:pPr>
            <a:r>
              <a:rPr b="0" lang="en-US" sz="1800" spc="-1" strike="noStrike">
                <a:solidFill>
                  <a:srgbClr val="ffffff"/>
                </a:solidFill>
                <a:latin typeface="Arial"/>
                <a:ea typeface="Arial"/>
              </a:rPr>
              <a:t>F5 BIG-IP</a:t>
            </a:r>
            <a:endParaRPr b="0" lang="en-US" sz="1800" spc="-1" strike="noStrike">
              <a:latin typeface="Arial"/>
            </a:endParaRPr>
          </a:p>
        </p:txBody>
      </p:sp>
      <p:sp>
        <p:nvSpPr>
          <p:cNvPr id="1051" name="CustomShape 2"/>
          <p:cNvSpPr/>
          <p:nvPr/>
        </p:nvSpPr>
        <p:spPr>
          <a:xfrm>
            <a:off x="5119560" y="694080"/>
            <a:ext cx="3653640" cy="3823920"/>
          </a:xfrm>
          <a:prstGeom prst="rect">
            <a:avLst/>
          </a:prstGeom>
          <a:noFill/>
          <a:ln>
            <a:noFill/>
          </a:ln>
        </p:spPr>
        <p:style>
          <a:lnRef idx="0"/>
          <a:fillRef idx="0"/>
          <a:effectRef idx="0"/>
          <a:fontRef idx="minor"/>
        </p:style>
        <p:txBody>
          <a:bodyPr>
            <a:noAutofit/>
          </a:bodyPr>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Fortinet FortIOS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Huawei</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Illumos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Juniper Junos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Lenovo</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Ordnance</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NETCONF</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Netvisor</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Openswitch</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Open vSwitch (OVS)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Palo Alto PAN-OS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Nokia SR OS</a:t>
            </a:r>
            <a:endParaRPr b="0" lang="en-US" sz="1800" spc="-1" strike="noStrike">
              <a:latin typeface="Arial"/>
            </a:endParaRPr>
          </a:p>
          <a:p>
            <a:pPr marL="457200" indent="-342720">
              <a:lnSpc>
                <a:spcPct val="115000"/>
              </a:lnSpc>
              <a:buClr>
                <a:srgbClr val="ffffff"/>
              </a:buClr>
              <a:buFont typeface="Open Sans"/>
              <a:buChar char="●"/>
            </a:pPr>
            <a:r>
              <a:rPr b="0" lang="en-US" sz="1800" spc="-1" strike="noStrike">
                <a:solidFill>
                  <a:srgbClr val="ffffff"/>
                </a:solidFill>
                <a:latin typeface="Open Sans"/>
                <a:ea typeface="Open Sans"/>
              </a:rPr>
              <a:t>VyOS</a:t>
            </a:r>
            <a:endParaRPr b="0" lang="en-US" sz="1800" spc="-1" strike="noStrike">
              <a:latin typeface="Arial"/>
            </a:endParaRPr>
          </a:p>
        </p:txBody>
      </p:sp>
      <p:sp>
        <p:nvSpPr>
          <p:cNvPr id="1052" name="CustomShape 3"/>
          <p:cNvSpPr/>
          <p:nvPr/>
        </p:nvSpPr>
        <p:spPr>
          <a:xfrm>
            <a:off x="291600" y="205920"/>
            <a:ext cx="5408280" cy="266400"/>
          </a:xfrm>
          <a:prstGeom prst="rect">
            <a:avLst/>
          </a:prstGeom>
          <a:noFill/>
          <a:ln>
            <a:noFill/>
          </a:ln>
        </p:spPr>
        <p:style>
          <a:lnRef idx="0"/>
          <a:fillRef idx="0"/>
          <a:effectRef idx="0"/>
          <a:fontRef idx="minor"/>
        </p:style>
        <p:txBody>
          <a:bodyPr lIns="0" rIns="0" tIns="0" bIns="0">
            <a:noAutofit/>
          </a:bodyPr>
          <a:p>
            <a:pPr>
              <a:lnSpc>
                <a:spcPct val="90000"/>
              </a:lnSpc>
            </a:pPr>
            <a:r>
              <a:rPr b="1" lang="en-US" sz="1800" spc="-1" strike="noStrike">
                <a:solidFill>
                  <a:srgbClr val="ffffff"/>
                </a:solidFill>
                <a:latin typeface="Open Sans"/>
                <a:ea typeface="Open Sans"/>
              </a:rPr>
              <a:t>NETWORK MODULES: DEVICE SUPPORT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3" name="CustomShape 1"/>
          <p:cNvSpPr/>
          <p:nvPr/>
        </p:nvSpPr>
        <p:spPr>
          <a:xfrm>
            <a:off x="-11520" y="3972960"/>
            <a:ext cx="9155160" cy="1170360"/>
          </a:xfrm>
          <a:prstGeom prst="rect">
            <a:avLst/>
          </a:prstGeom>
          <a:solidFill>
            <a:srgbClr val="f3f3f3"/>
          </a:solidFill>
          <a:ln>
            <a:noFill/>
          </a:ln>
        </p:spPr>
        <p:style>
          <a:lnRef idx="0"/>
          <a:fillRef idx="0"/>
          <a:effectRef idx="0"/>
          <a:fontRef idx="minor"/>
        </p:style>
      </p:sp>
      <p:sp>
        <p:nvSpPr>
          <p:cNvPr id="1054" name="CustomShape 2"/>
          <p:cNvSpPr/>
          <p:nvPr/>
        </p:nvSpPr>
        <p:spPr>
          <a:xfrm>
            <a:off x="1388880" y="559800"/>
            <a:ext cx="1865520" cy="3197160"/>
          </a:xfrm>
          <a:prstGeom prst="roundRect">
            <a:avLst>
              <a:gd name="adj" fmla="val 16667"/>
            </a:avLst>
          </a:prstGeom>
          <a:noFill/>
          <a:ln w="19080">
            <a:solidFill>
              <a:srgbClr val="cccccc"/>
            </a:solidFill>
            <a:prstDash val="dot"/>
            <a:round/>
          </a:ln>
        </p:spPr>
        <p:style>
          <a:lnRef idx="0"/>
          <a:fillRef idx="0"/>
          <a:effectRef idx="0"/>
          <a:fontRef idx="minor"/>
        </p:style>
      </p:sp>
      <p:sp>
        <p:nvSpPr>
          <p:cNvPr id="1055" name="CustomShape 3"/>
          <p:cNvSpPr/>
          <p:nvPr/>
        </p:nvSpPr>
        <p:spPr>
          <a:xfrm>
            <a:off x="1640520" y="363960"/>
            <a:ext cx="1357920" cy="266400"/>
          </a:xfrm>
          <a:prstGeom prst="rect">
            <a:avLst/>
          </a:prstGeom>
          <a:solidFill>
            <a:srgbClr val="ffffff"/>
          </a:solidFill>
          <a:ln>
            <a:noFill/>
          </a:ln>
        </p:spPr>
        <p:style>
          <a:lnRef idx="0"/>
          <a:fillRef idx="0"/>
          <a:effectRef idx="0"/>
          <a:fontRef idx="minor"/>
        </p:style>
        <p:txBody>
          <a:bodyPr>
            <a:noAutofit/>
          </a:bodyPr>
          <a:p>
            <a:pPr algn="ctr">
              <a:lnSpc>
                <a:spcPct val="100000"/>
              </a:lnSpc>
            </a:pPr>
            <a:r>
              <a:rPr b="1" lang="en-US" sz="1400" spc="-1" strike="noStrike">
                <a:solidFill>
                  <a:srgbClr val="666666"/>
                </a:solidFill>
                <a:latin typeface="Calibri"/>
                <a:ea typeface="Calibri"/>
              </a:rPr>
              <a:t>Control Node</a:t>
            </a:r>
            <a:endParaRPr b="0" lang="en-US" sz="1400" spc="-1" strike="noStrike">
              <a:latin typeface="Arial"/>
            </a:endParaRPr>
          </a:p>
        </p:txBody>
      </p:sp>
      <p:sp>
        <p:nvSpPr>
          <p:cNvPr id="1056" name="CustomShape 4"/>
          <p:cNvSpPr/>
          <p:nvPr/>
        </p:nvSpPr>
        <p:spPr>
          <a:xfrm>
            <a:off x="6783840" y="413640"/>
            <a:ext cx="2184120" cy="483840"/>
          </a:xfrm>
          <a:prstGeom prst="rect">
            <a:avLst/>
          </a:prstGeom>
          <a:noFill/>
          <a:ln>
            <a:noFill/>
          </a:ln>
        </p:spPr>
        <p:style>
          <a:lnRef idx="0"/>
          <a:fillRef idx="0"/>
          <a:effectRef idx="0"/>
          <a:fontRef idx="minor"/>
        </p:style>
        <p:txBody>
          <a:bodyPr>
            <a:noAutofit/>
          </a:bodyPr>
          <a:p>
            <a:pPr algn="ctr">
              <a:lnSpc>
                <a:spcPct val="100000"/>
              </a:lnSpc>
            </a:pPr>
            <a:r>
              <a:rPr b="1" lang="en-US" sz="1400" spc="-1" strike="noStrike">
                <a:solidFill>
                  <a:srgbClr val="434343"/>
                </a:solidFill>
                <a:latin typeface="Calibri"/>
                <a:ea typeface="Calibri"/>
              </a:rPr>
              <a:t>Managed Network Devices</a:t>
            </a:r>
            <a:endParaRPr b="0" lang="en-US" sz="1400" spc="-1" strike="noStrike">
              <a:latin typeface="Arial"/>
            </a:endParaRPr>
          </a:p>
        </p:txBody>
      </p:sp>
      <p:pic>
        <p:nvPicPr>
          <p:cNvPr id="1057" name="Google Shape;1172;p185" descr="ansible_circleA_black.png"/>
          <p:cNvPicPr/>
          <p:nvPr/>
        </p:nvPicPr>
        <p:blipFill>
          <a:blip r:embed="rId1"/>
          <a:stretch/>
        </p:blipFill>
        <p:spPr>
          <a:xfrm>
            <a:off x="404640" y="2115000"/>
            <a:ext cx="646200" cy="646200"/>
          </a:xfrm>
          <a:prstGeom prst="rect">
            <a:avLst/>
          </a:prstGeom>
          <a:ln>
            <a:noFill/>
          </a:ln>
        </p:spPr>
      </p:pic>
      <p:sp>
        <p:nvSpPr>
          <p:cNvPr id="1058" name="CustomShape 5"/>
          <p:cNvSpPr/>
          <p:nvPr/>
        </p:nvSpPr>
        <p:spPr>
          <a:xfrm>
            <a:off x="3272040" y="4250160"/>
            <a:ext cx="2658240" cy="645840"/>
          </a:xfrm>
          <a:prstGeom prst="rect">
            <a:avLst/>
          </a:prstGeom>
          <a:noFill/>
          <a:ln>
            <a:noFill/>
          </a:ln>
        </p:spPr>
        <p:style>
          <a:lnRef idx="0"/>
          <a:fillRef idx="0"/>
          <a:effectRef idx="0"/>
          <a:fontRef idx="minor"/>
        </p:style>
        <p:txBody>
          <a:bodyPr>
            <a:noAutofit/>
          </a:bodyPr>
          <a:p>
            <a:pPr algn="ctr">
              <a:lnSpc>
                <a:spcPct val="100000"/>
              </a:lnSpc>
            </a:pPr>
            <a:r>
              <a:rPr b="1" lang="en-US" sz="1200" spc="-1" strike="noStrike">
                <a:solidFill>
                  <a:srgbClr val="666666"/>
                </a:solidFill>
                <a:latin typeface="Open Sans"/>
                <a:ea typeface="Open Sans"/>
              </a:rPr>
              <a:t>Control Node:</a:t>
            </a:r>
            <a:r>
              <a:rPr b="0" lang="en-US" sz="1200" spc="-1" strike="noStrike">
                <a:solidFill>
                  <a:srgbClr val="666666"/>
                </a:solidFill>
                <a:latin typeface="Open Sans"/>
                <a:ea typeface="Open Sans"/>
              </a:rPr>
              <a:t>  </a:t>
            </a:r>
            <a:br/>
            <a:r>
              <a:rPr b="0" lang="en-US" sz="1200" spc="-1" strike="noStrike">
                <a:solidFill>
                  <a:srgbClr val="666666"/>
                </a:solidFill>
                <a:latin typeface="Open Sans"/>
                <a:ea typeface="Open Sans"/>
              </a:rPr>
              <a:t>Any client system (server, laptop, VM) running Linux or Mac OSX</a:t>
            </a:r>
            <a:endParaRPr b="0" lang="en-US" sz="1200" spc="-1" strike="noStrike">
              <a:latin typeface="Arial"/>
            </a:endParaRPr>
          </a:p>
          <a:p>
            <a:pPr algn="ctr">
              <a:lnSpc>
                <a:spcPct val="100000"/>
              </a:lnSpc>
            </a:pPr>
            <a:endParaRPr b="0" lang="en-US" sz="1200" spc="-1" strike="noStrike">
              <a:latin typeface="Arial"/>
            </a:endParaRPr>
          </a:p>
        </p:txBody>
      </p:sp>
      <p:sp>
        <p:nvSpPr>
          <p:cNvPr id="1059" name="CustomShape 6"/>
          <p:cNvSpPr/>
          <p:nvPr/>
        </p:nvSpPr>
        <p:spPr>
          <a:xfrm>
            <a:off x="6464880" y="4250160"/>
            <a:ext cx="2510280" cy="645840"/>
          </a:xfrm>
          <a:prstGeom prst="rect">
            <a:avLst/>
          </a:prstGeom>
          <a:noFill/>
          <a:ln>
            <a:noFill/>
          </a:ln>
        </p:spPr>
        <p:style>
          <a:lnRef idx="0"/>
          <a:fillRef idx="0"/>
          <a:effectRef idx="0"/>
          <a:fontRef idx="minor"/>
        </p:style>
        <p:txBody>
          <a:bodyPr>
            <a:noAutofit/>
          </a:bodyPr>
          <a:p>
            <a:pPr algn="ctr">
              <a:lnSpc>
                <a:spcPct val="100000"/>
              </a:lnSpc>
            </a:pPr>
            <a:r>
              <a:rPr b="1" lang="en-US" sz="1200" spc="-1" strike="noStrike">
                <a:solidFill>
                  <a:srgbClr val="666666"/>
                </a:solidFill>
                <a:latin typeface="Open Sans"/>
                <a:ea typeface="Open Sans"/>
              </a:rPr>
              <a:t>Managed Nodes (Inventory):  </a:t>
            </a:r>
            <a:endParaRPr b="0" lang="en-US" sz="1200" spc="-1" strike="noStrike">
              <a:latin typeface="Arial"/>
            </a:endParaRPr>
          </a:p>
          <a:p>
            <a:pPr algn="ctr">
              <a:lnSpc>
                <a:spcPct val="100000"/>
              </a:lnSpc>
            </a:pPr>
            <a:r>
              <a:rPr b="0" lang="en-US" sz="1200" spc="-1" strike="noStrike">
                <a:solidFill>
                  <a:srgbClr val="666666"/>
                </a:solidFill>
                <a:latin typeface="Open Sans"/>
                <a:ea typeface="Open Sans"/>
              </a:rPr>
              <a:t>A collection of endpoints being managed via SSH or API.</a:t>
            </a:r>
            <a:br/>
            <a:endParaRPr b="0" lang="en-US" sz="1200" spc="-1" strike="noStrike">
              <a:latin typeface="Arial"/>
            </a:endParaRPr>
          </a:p>
        </p:txBody>
      </p:sp>
      <p:sp>
        <p:nvSpPr>
          <p:cNvPr id="1060" name="CustomShape 7"/>
          <p:cNvSpPr/>
          <p:nvPr/>
        </p:nvSpPr>
        <p:spPr>
          <a:xfrm>
            <a:off x="168480" y="4250160"/>
            <a:ext cx="2440800" cy="579960"/>
          </a:xfrm>
          <a:prstGeom prst="rect">
            <a:avLst/>
          </a:prstGeom>
          <a:noFill/>
          <a:ln>
            <a:noFill/>
          </a:ln>
        </p:spPr>
        <p:style>
          <a:lnRef idx="0"/>
          <a:fillRef idx="0"/>
          <a:effectRef idx="0"/>
          <a:fontRef idx="minor"/>
        </p:style>
        <p:txBody>
          <a:bodyPr>
            <a:noAutofit/>
          </a:bodyPr>
          <a:p>
            <a:pPr algn="ctr">
              <a:lnSpc>
                <a:spcPct val="100000"/>
              </a:lnSpc>
            </a:pPr>
            <a:r>
              <a:rPr b="1" lang="en-US" sz="1200" spc="-1" strike="noStrike">
                <a:solidFill>
                  <a:srgbClr val="666666"/>
                </a:solidFill>
                <a:latin typeface="Open Sans"/>
                <a:ea typeface="Open Sans"/>
              </a:rPr>
              <a:t>Modules:  </a:t>
            </a:r>
            <a:br/>
            <a:r>
              <a:rPr b="0" lang="en-US" sz="1200" spc="-1" strike="noStrike">
                <a:solidFill>
                  <a:srgbClr val="666666"/>
                </a:solidFill>
                <a:latin typeface="Open Sans"/>
                <a:ea typeface="Open Sans"/>
              </a:rPr>
              <a:t>Handles execution of remote system commands </a:t>
            </a:r>
            <a:endParaRPr b="0" lang="en-US" sz="1200" spc="-1" strike="noStrike">
              <a:latin typeface="Arial"/>
            </a:endParaRPr>
          </a:p>
        </p:txBody>
      </p:sp>
      <p:pic>
        <p:nvPicPr>
          <p:cNvPr id="1061" name="Google Shape;1176;p185" descr=""/>
          <p:cNvPicPr/>
          <p:nvPr/>
        </p:nvPicPr>
        <p:blipFill>
          <a:blip r:embed="rId2"/>
          <a:stretch/>
        </p:blipFill>
        <p:spPr>
          <a:xfrm>
            <a:off x="2377440" y="828360"/>
            <a:ext cx="540360" cy="577440"/>
          </a:xfrm>
          <a:prstGeom prst="rect">
            <a:avLst/>
          </a:prstGeom>
          <a:ln>
            <a:noFill/>
          </a:ln>
        </p:spPr>
      </p:pic>
      <p:pic>
        <p:nvPicPr>
          <p:cNvPr id="1062" name="Google Shape;1177;p185" descr=""/>
          <p:cNvPicPr/>
          <p:nvPr/>
        </p:nvPicPr>
        <p:blipFill>
          <a:blip r:embed="rId3"/>
          <a:stretch/>
        </p:blipFill>
        <p:spPr>
          <a:xfrm>
            <a:off x="2305080" y="1720440"/>
            <a:ext cx="730800" cy="730800"/>
          </a:xfrm>
          <a:prstGeom prst="rect">
            <a:avLst/>
          </a:prstGeom>
          <a:ln>
            <a:noFill/>
          </a:ln>
        </p:spPr>
      </p:pic>
      <p:sp>
        <p:nvSpPr>
          <p:cNvPr id="1063" name="CustomShape 8"/>
          <p:cNvSpPr/>
          <p:nvPr/>
        </p:nvSpPr>
        <p:spPr>
          <a:xfrm>
            <a:off x="1587600" y="1001160"/>
            <a:ext cx="900720" cy="266400"/>
          </a:xfrm>
          <a:prstGeom prst="rect">
            <a:avLst/>
          </a:prstGeom>
          <a:noFill/>
          <a:ln>
            <a:noFill/>
          </a:ln>
        </p:spPr>
        <p:style>
          <a:lnRef idx="0"/>
          <a:fillRef idx="0"/>
          <a:effectRef idx="0"/>
          <a:fontRef idx="minor"/>
        </p:style>
        <p:txBody>
          <a:bodyPr>
            <a:noAutofit/>
          </a:bodyPr>
          <a:p>
            <a:pPr>
              <a:lnSpc>
                <a:spcPct val="100000"/>
              </a:lnSpc>
            </a:pPr>
            <a:r>
              <a:rPr b="1" lang="en-US" sz="1000" spc="-1" strike="noStrike">
                <a:solidFill>
                  <a:srgbClr val="666666"/>
                </a:solidFill>
                <a:latin typeface="Open Sans"/>
                <a:ea typeface="Open Sans"/>
              </a:rPr>
              <a:t>Inventory</a:t>
            </a:r>
            <a:endParaRPr b="0" lang="en-US" sz="1000" spc="-1" strike="noStrike">
              <a:latin typeface="Arial"/>
            </a:endParaRPr>
          </a:p>
        </p:txBody>
      </p:sp>
      <p:sp>
        <p:nvSpPr>
          <p:cNvPr id="1064" name="CustomShape 9"/>
          <p:cNvSpPr/>
          <p:nvPr/>
        </p:nvSpPr>
        <p:spPr>
          <a:xfrm>
            <a:off x="1587600" y="1987560"/>
            <a:ext cx="789120" cy="266400"/>
          </a:xfrm>
          <a:prstGeom prst="rect">
            <a:avLst/>
          </a:prstGeom>
          <a:noFill/>
          <a:ln>
            <a:noFill/>
          </a:ln>
        </p:spPr>
        <p:style>
          <a:lnRef idx="0"/>
          <a:fillRef idx="0"/>
          <a:effectRef idx="0"/>
          <a:fontRef idx="minor"/>
        </p:style>
        <p:txBody>
          <a:bodyPr>
            <a:noAutofit/>
          </a:bodyPr>
          <a:p>
            <a:pPr>
              <a:lnSpc>
                <a:spcPct val="100000"/>
              </a:lnSpc>
            </a:pPr>
            <a:r>
              <a:rPr b="1" lang="en-US" sz="1000" spc="-1" strike="noStrike">
                <a:solidFill>
                  <a:srgbClr val="666666"/>
                </a:solidFill>
                <a:latin typeface="Open Sans"/>
                <a:ea typeface="Open Sans"/>
              </a:rPr>
              <a:t>Playbook</a:t>
            </a:r>
            <a:endParaRPr b="0" lang="en-US" sz="1000" spc="-1" strike="noStrike">
              <a:latin typeface="Arial"/>
            </a:endParaRPr>
          </a:p>
        </p:txBody>
      </p:sp>
      <p:sp>
        <p:nvSpPr>
          <p:cNvPr id="1065" name="CustomShape 10"/>
          <p:cNvSpPr/>
          <p:nvPr/>
        </p:nvSpPr>
        <p:spPr>
          <a:xfrm>
            <a:off x="1587600" y="3049920"/>
            <a:ext cx="730800" cy="266400"/>
          </a:xfrm>
          <a:prstGeom prst="rect">
            <a:avLst/>
          </a:prstGeom>
          <a:noFill/>
          <a:ln>
            <a:noFill/>
          </a:ln>
        </p:spPr>
        <p:style>
          <a:lnRef idx="0"/>
          <a:fillRef idx="0"/>
          <a:effectRef idx="0"/>
          <a:fontRef idx="minor"/>
        </p:style>
        <p:txBody>
          <a:bodyPr>
            <a:noAutofit/>
          </a:bodyPr>
          <a:p>
            <a:pPr>
              <a:lnSpc>
                <a:spcPct val="100000"/>
              </a:lnSpc>
            </a:pPr>
            <a:r>
              <a:rPr b="1" lang="en-US" sz="1000" spc="-1" strike="noStrike">
                <a:solidFill>
                  <a:srgbClr val="666666"/>
                </a:solidFill>
                <a:latin typeface="Open Sans"/>
                <a:ea typeface="Open Sans"/>
              </a:rPr>
              <a:t>Modules</a:t>
            </a:r>
            <a:endParaRPr b="0" lang="en-US" sz="1000" spc="-1" strike="noStrike">
              <a:latin typeface="Arial"/>
            </a:endParaRPr>
          </a:p>
        </p:txBody>
      </p:sp>
      <p:pic>
        <p:nvPicPr>
          <p:cNvPr id="1066" name="Google Shape;1181;p185" descr=""/>
          <p:cNvPicPr/>
          <p:nvPr/>
        </p:nvPicPr>
        <p:blipFill>
          <a:blip r:embed="rId4"/>
          <a:stretch/>
        </p:blipFill>
        <p:spPr>
          <a:xfrm>
            <a:off x="2365200" y="2790360"/>
            <a:ext cx="646200" cy="645840"/>
          </a:xfrm>
          <a:prstGeom prst="rect">
            <a:avLst/>
          </a:prstGeom>
          <a:ln>
            <a:noFill/>
          </a:ln>
        </p:spPr>
      </p:pic>
      <p:sp>
        <p:nvSpPr>
          <p:cNvPr id="1067" name="CustomShape 11"/>
          <p:cNvSpPr/>
          <p:nvPr/>
        </p:nvSpPr>
        <p:spPr>
          <a:xfrm flipH="1">
            <a:off x="2638440" y="1437120"/>
            <a:ext cx="5760" cy="251640"/>
          </a:xfrm>
          <a:custGeom>
            <a:avLst/>
            <a:gdLst/>
            <a:ahLst/>
            <a:rect l="l" t="t" r="r" b="b"/>
            <a:pathLst>
              <a:path w="21600" h="21600">
                <a:moveTo>
                  <a:pt x="0" y="0"/>
                </a:moveTo>
                <a:lnTo>
                  <a:pt x="21600" y="21600"/>
                </a:lnTo>
              </a:path>
            </a:pathLst>
          </a:custGeom>
          <a:noFill/>
          <a:ln w="9360">
            <a:solidFill>
              <a:schemeClr val="dk2"/>
            </a:solidFill>
            <a:round/>
            <a:headEnd len="med" type="triangle" w="med"/>
            <a:tailEnd len="med" type="triangle" w="med"/>
          </a:ln>
        </p:spPr>
        <p:style>
          <a:lnRef idx="0"/>
          <a:fillRef idx="0"/>
          <a:effectRef idx="0"/>
          <a:fontRef idx="minor"/>
        </p:style>
      </p:sp>
      <p:sp>
        <p:nvSpPr>
          <p:cNvPr id="1068" name="CustomShape 12"/>
          <p:cNvSpPr/>
          <p:nvPr/>
        </p:nvSpPr>
        <p:spPr>
          <a:xfrm>
            <a:off x="2688480" y="2472480"/>
            <a:ext cx="360" cy="25344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069" name="CustomShape 13"/>
          <p:cNvSpPr/>
          <p:nvPr/>
        </p:nvSpPr>
        <p:spPr>
          <a:xfrm flipH="1" rot="10800000">
            <a:off x="2999160" y="2953080"/>
            <a:ext cx="4209120" cy="36360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070" name="CustomShape 14"/>
          <p:cNvSpPr/>
          <p:nvPr/>
        </p:nvSpPr>
        <p:spPr>
          <a:xfrm flipH="1" rot="10800000">
            <a:off x="3003120" y="1992600"/>
            <a:ext cx="4204800" cy="131940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071" name="CustomShape 15"/>
          <p:cNvSpPr/>
          <p:nvPr/>
        </p:nvSpPr>
        <p:spPr>
          <a:xfrm flipH="1" rot="10800000">
            <a:off x="3003120" y="1107720"/>
            <a:ext cx="4204800" cy="22039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072" name="CustomShape 16"/>
          <p:cNvSpPr/>
          <p:nvPr/>
        </p:nvSpPr>
        <p:spPr>
          <a:xfrm>
            <a:off x="5217840" y="1907280"/>
            <a:ext cx="540360" cy="251640"/>
          </a:xfrm>
          <a:prstGeom prst="rect">
            <a:avLst/>
          </a:prstGeom>
          <a:solidFill>
            <a:srgbClr val="ffffff"/>
          </a:solidFill>
          <a:ln>
            <a:noFill/>
          </a:ln>
        </p:spPr>
        <p:style>
          <a:lnRef idx="0"/>
          <a:fillRef idx="0"/>
          <a:effectRef idx="0"/>
          <a:fontRef idx="minor"/>
        </p:style>
        <p:txBody>
          <a:bodyPr>
            <a:noAutofit/>
          </a:bodyPr>
          <a:p>
            <a:pPr>
              <a:lnSpc>
                <a:spcPct val="100000"/>
              </a:lnSpc>
            </a:pPr>
            <a:r>
              <a:rPr b="1" lang="en-US" sz="1200" spc="-1" strike="noStrike">
                <a:solidFill>
                  <a:srgbClr val="666666"/>
                </a:solidFill>
                <a:latin typeface="Open Sans"/>
                <a:ea typeface="Open Sans"/>
              </a:rPr>
              <a:t>SSH</a:t>
            </a:r>
            <a:endParaRPr b="0" lang="en-US" sz="1200" spc="-1" strike="noStrike">
              <a:latin typeface="Arial"/>
            </a:endParaRPr>
          </a:p>
        </p:txBody>
      </p:sp>
      <p:sp>
        <p:nvSpPr>
          <p:cNvPr id="1073" name="CustomShape 17"/>
          <p:cNvSpPr/>
          <p:nvPr/>
        </p:nvSpPr>
        <p:spPr>
          <a:xfrm>
            <a:off x="5392800" y="2940120"/>
            <a:ext cx="966240" cy="251640"/>
          </a:xfrm>
          <a:prstGeom prst="rect">
            <a:avLst/>
          </a:prstGeom>
          <a:solidFill>
            <a:srgbClr val="ffffff"/>
          </a:solidFill>
          <a:ln>
            <a:noFill/>
          </a:ln>
        </p:spPr>
        <p:style>
          <a:lnRef idx="0"/>
          <a:fillRef idx="0"/>
          <a:effectRef idx="0"/>
          <a:fontRef idx="minor"/>
        </p:style>
        <p:txBody>
          <a:bodyPr>
            <a:noAutofit/>
          </a:bodyPr>
          <a:p>
            <a:pPr>
              <a:lnSpc>
                <a:spcPct val="100000"/>
              </a:lnSpc>
            </a:pPr>
            <a:r>
              <a:rPr b="1" lang="en-US" sz="1200" spc="-1" strike="noStrike">
                <a:solidFill>
                  <a:srgbClr val="666666"/>
                </a:solidFill>
                <a:latin typeface="Open Sans"/>
                <a:ea typeface="Open Sans"/>
              </a:rPr>
              <a:t>NETCONF</a:t>
            </a:r>
            <a:endParaRPr b="0" lang="en-US" sz="1200" spc="-1" strike="noStrike">
              <a:latin typeface="Arial"/>
            </a:endParaRPr>
          </a:p>
        </p:txBody>
      </p:sp>
      <p:sp>
        <p:nvSpPr>
          <p:cNvPr id="1074" name="CustomShape 18"/>
          <p:cNvSpPr/>
          <p:nvPr/>
        </p:nvSpPr>
        <p:spPr>
          <a:xfrm>
            <a:off x="5317920" y="2332080"/>
            <a:ext cx="900720" cy="266400"/>
          </a:xfrm>
          <a:prstGeom prst="rect">
            <a:avLst/>
          </a:prstGeom>
          <a:solidFill>
            <a:srgbClr val="ffffff"/>
          </a:solidFill>
          <a:ln>
            <a:noFill/>
          </a:ln>
        </p:spPr>
        <p:style>
          <a:lnRef idx="0"/>
          <a:fillRef idx="0"/>
          <a:effectRef idx="0"/>
          <a:fontRef idx="minor"/>
        </p:style>
        <p:txBody>
          <a:bodyPr>
            <a:noAutofit/>
          </a:bodyPr>
          <a:p>
            <a:pPr>
              <a:lnSpc>
                <a:spcPct val="100000"/>
              </a:lnSpc>
            </a:pPr>
            <a:r>
              <a:rPr b="1" lang="en-US" sz="1200" spc="-1" strike="noStrike">
                <a:solidFill>
                  <a:srgbClr val="666666"/>
                </a:solidFill>
                <a:latin typeface="Open Sans"/>
                <a:ea typeface="Open Sans"/>
              </a:rPr>
              <a:t>SSH, API</a:t>
            </a:r>
            <a:endParaRPr b="0" lang="en-US" sz="1200" spc="-1" strike="noStrike">
              <a:latin typeface="Arial"/>
            </a:endParaRPr>
          </a:p>
        </p:txBody>
      </p:sp>
      <p:pic>
        <p:nvPicPr>
          <p:cNvPr id="1075" name="Google Shape;1185;p185" descr=""/>
          <p:cNvPicPr/>
          <p:nvPr/>
        </p:nvPicPr>
        <p:blipFill>
          <a:blip r:embed="rId5"/>
          <a:stretch/>
        </p:blipFill>
        <p:spPr>
          <a:xfrm>
            <a:off x="7208280" y="2751840"/>
            <a:ext cx="1335600" cy="401400"/>
          </a:xfrm>
          <a:prstGeom prst="rect">
            <a:avLst/>
          </a:prstGeom>
          <a:ln>
            <a:noFill/>
          </a:ln>
        </p:spPr>
      </p:pic>
      <p:sp>
        <p:nvSpPr>
          <p:cNvPr id="1076" name="CustomShape 19"/>
          <p:cNvSpPr/>
          <p:nvPr/>
        </p:nvSpPr>
        <p:spPr>
          <a:xfrm>
            <a:off x="7183800" y="3095640"/>
            <a:ext cx="1335600" cy="25164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434343"/>
                </a:solidFill>
                <a:latin typeface="Open Sans"/>
                <a:ea typeface="Open Sans"/>
              </a:rPr>
              <a:t>Network Element</a:t>
            </a:r>
            <a:endParaRPr b="0" lang="en-US" sz="1000" spc="-1" strike="noStrike">
              <a:latin typeface="Arial"/>
            </a:endParaRPr>
          </a:p>
        </p:txBody>
      </p:sp>
      <p:pic>
        <p:nvPicPr>
          <p:cNvPr id="1077" name="Google Shape;1187;p185" descr=""/>
          <p:cNvPicPr/>
          <p:nvPr/>
        </p:nvPicPr>
        <p:blipFill>
          <a:blip r:embed="rId6"/>
          <a:stretch/>
        </p:blipFill>
        <p:spPr>
          <a:xfrm>
            <a:off x="7208280" y="1791360"/>
            <a:ext cx="1335600" cy="401400"/>
          </a:xfrm>
          <a:prstGeom prst="rect">
            <a:avLst/>
          </a:prstGeom>
          <a:ln>
            <a:noFill/>
          </a:ln>
        </p:spPr>
      </p:pic>
      <p:pic>
        <p:nvPicPr>
          <p:cNvPr id="1078" name="Google Shape;1189;p185" descr=""/>
          <p:cNvPicPr/>
          <p:nvPr/>
        </p:nvPicPr>
        <p:blipFill>
          <a:blip r:embed="rId7"/>
          <a:stretch/>
        </p:blipFill>
        <p:spPr>
          <a:xfrm>
            <a:off x="7208280" y="906840"/>
            <a:ext cx="1335600" cy="401400"/>
          </a:xfrm>
          <a:prstGeom prst="rect">
            <a:avLst/>
          </a:prstGeom>
          <a:ln>
            <a:noFill/>
          </a:ln>
        </p:spPr>
      </p:pic>
      <p:sp>
        <p:nvSpPr>
          <p:cNvPr id="1079" name="CustomShape 20"/>
          <p:cNvSpPr/>
          <p:nvPr/>
        </p:nvSpPr>
        <p:spPr>
          <a:xfrm>
            <a:off x="7208280" y="2159280"/>
            <a:ext cx="1335600" cy="25164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434343"/>
                </a:solidFill>
                <a:latin typeface="Open Sans"/>
                <a:ea typeface="Open Sans"/>
              </a:rPr>
              <a:t>Network Element</a:t>
            </a:r>
            <a:endParaRPr b="0" lang="en-US" sz="1000" spc="-1" strike="noStrike">
              <a:latin typeface="Arial"/>
            </a:endParaRPr>
          </a:p>
        </p:txBody>
      </p:sp>
      <p:sp>
        <p:nvSpPr>
          <p:cNvPr id="1080" name="CustomShape 21"/>
          <p:cNvSpPr/>
          <p:nvPr/>
        </p:nvSpPr>
        <p:spPr>
          <a:xfrm>
            <a:off x="7208280" y="1267920"/>
            <a:ext cx="1335600" cy="25164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434343"/>
                </a:solidFill>
                <a:latin typeface="Open Sans"/>
                <a:ea typeface="Open Sans"/>
              </a:rPr>
              <a:t>Network Element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1" name="Google Shape;1201;p186" descr="cloud.eps"/>
          <p:cNvPicPr/>
          <p:nvPr/>
        </p:nvPicPr>
        <p:blipFill>
          <a:blip r:embed="rId1"/>
          <a:stretch/>
        </p:blipFill>
        <p:spPr>
          <a:xfrm>
            <a:off x="6049440" y="254520"/>
            <a:ext cx="1876680" cy="966960"/>
          </a:xfrm>
          <a:prstGeom prst="rect">
            <a:avLst/>
          </a:prstGeom>
          <a:ln>
            <a:noFill/>
          </a:ln>
        </p:spPr>
      </p:pic>
      <p:sp>
        <p:nvSpPr>
          <p:cNvPr id="1082" name="CustomShape 1"/>
          <p:cNvSpPr/>
          <p:nvPr/>
        </p:nvSpPr>
        <p:spPr>
          <a:xfrm>
            <a:off x="3139920" y="1508760"/>
            <a:ext cx="2896920" cy="2388240"/>
          </a:xfrm>
          <a:prstGeom prst="rect">
            <a:avLst/>
          </a:prstGeom>
          <a:solidFill>
            <a:srgbClr val="f2f2f2"/>
          </a:solidFill>
          <a:ln w="28440">
            <a:solidFill>
              <a:srgbClr val="4cb1b2"/>
            </a:solidFill>
            <a:round/>
          </a:ln>
        </p:spPr>
        <p:style>
          <a:lnRef idx="0"/>
          <a:fillRef idx="0"/>
          <a:effectRef idx="0"/>
          <a:fontRef idx="minor"/>
        </p:style>
      </p:sp>
      <p:sp>
        <p:nvSpPr>
          <p:cNvPr id="1083" name="CustomShape 2"/>
          <p:cNvSpPr/>
          <p:nvPr/>
        </p:nvSpPr>
        <p:spPr>
          <a:xfrm>
            <a:off x="3152880" y="1508760"/>
            <a:ext cx="2896920" cy="347040"/>
          </a:xfrm>
          <a:prstGeom prst="rect">
            <a:avLst/>
          </a:prstGeom>
          <a:solidFill>
            <a:srgbClr val="4cb1b2"/>
          </a:solidFill>
          <a:ln>
            <a:noFill/>
          </a:ln>
        </p:spPr>
        <p:style>
          <a:lnRef idx="0"/>
          <a:fillRef idx="0"/>
          <a:effectRef idx="0"/>
          <a:fontRef idx="minor"/>
        </p:style>
      </p:sp>
      <p:sp>
        <p:nvSpPr>
          <p:cNvPr id="1084" name="CustomShape 3"/>
          <p:cNvSpPr/>
          <p:nvPr/>
        </p:nvSpPr>
        <p:spPr>
          <a:xfrm>
            <a:off x="6306120" y="1390320"/>
            <a:ext cx="360" cy="2650320"/>
          </a:xfrm>
          <a:custGeom>
            <a:avLst/>
            <a:gdLst/>
            <a:ahLst/>
            <a:rect l="l" t="t" r="r" b="b"/>
            <a:pathLst>
              <a:path w="21600" h="21600">
                <a:moveTo>
                  <a:pt x="0" y="0"/>
                </a:moveTo>
                <a:lnTo>
                  <a:pt x="21600" y="21600"/>
                </a:lnTo>
              </a:path>
            </a:pathLst>
          </a:custGeom>
          <a:noFill/>
          <a:ln w="19080">
            <a:solidFill>
              <a:srgbClr val="d9d9d9"/>
            </a:solidFill>
            <a:prstDash val="dash"/>
            <a:round/>
          </a:ln>
        </p:spPr>
        <p:style>
          <a:lnRef idx="0"/>
          <a:fillRef idx="0"/>
          <a:effectRef idx="0"/>
          <a:fontRef idx="minor"/>
        </p:style>
      </p:sp>
      <p:sp>
        <p:nvSpPr>
          <p:cNvPr id="1085" name="CustomShape 4"/>
          <p:cNvSpPr/>
          <p:nvPr/>
        </p:nvSpPr>
        <p:spPr>
          <a:xfrm>
            <a:off x="3152880" y="1563840"/>
            <a:ext cx="2781720" cy="234720"/>
          </a:xfrm>
          <a:prstGeom prst="rect">
            <a:avLst/>
          </a:prstGeom>
          <a:noFill/>
          <a:ln>
            <a:noFill/>
          </a:ln>
        </p:spPr>
        <p:style>
          <a:lnRef idx="0"/>
          <a:fillRef idx="0"/>
          <a:effectRef idx="0"/>
          <a:fontRef idx="minor"/>
        </p:style>
        <p:txBody>
          <a:bodyPr>
            <a:noAutofit/>
          </a:bodyPr>
          <a:p>
            <a:pPr algn="ctr">
              <a:lnSpc>
                <a:spcPct val="100000"/>
              </a:lnSpc>
            </a:pPr>
            <a:r>
              <a:rPr b="1" lang="en-US" sz="1000" spc="-1" strike="noStrike">
                <a:solidFill>
                  <a:srgbClr val="ffffff"/>
                </a:solidFill>
                <a:latin typeface="Overpass"/>
                <a:ea typeface="Overpass"/>
              </a:rPr>
              <a:t>ANSIBLE AUTOMATION ENGINE</a:t>
            </a:r>
            <a:endParaRPr b="0" lang="en-US" sz="1000" spc="-1" strike="noStrike">
              <a:latin typeface="Arial"/>
            </a:endParaRPr>
          </a:p>
        </p:txBody>
      </p:sp>
      <p:pic>
        <p:nvPicPr>
          <p:cNvPr id="1086" name="Google Shape;1206;p186" descr="db.eps"/>
          <p:cNvPicPr/>
          <p:nvPr/>
        </p:nvPicPr>
        <p:blipFill>
          <a:blip r:embed="rId2"/>
          <a:stretch/>
        </p:blipFill>
        <p:spPr>
          <a:xfrm>
            <a:off x="3910320" y="267120"/>
            <a:ext cx="833400" cy="714600"/>
          </a:xfrm>
          <a:prstGeom prst="rect">
            <a:avLst/>
          </a:prstGeom>
          <a:ln>
            <a:noFill/>
          </a:ln>
        </p:spPr>
      </p:pic>
      <p:sp>
        <p:nvSpPr>
          <p:cNvPr id="1087" name="CustomShape 5"/>
          <p:cNvSpPr/>
          <p:nvPr/>
        </p:nvSpPr>
        <p:spPr>
          <a:xfrm>
            <a:off x="3989880" y="290520"/>
            <a:ext cx="674280" cy="19368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ffffff"/>
                </a:solidFill>
                <a:latin typeface="Open Sans"/>
                <a:ea typeface="Open Sans"/>
              </a:rPr>
              <a:t>CMDB </a:t>
            </a:r>
            <a:endParaRPr b="0" lang="en-US" sz="800" spc="-1" strike="noStrike">
              <a:latin typeface="Arial"/>
            </a:endParaRPr>
          </a:p>
        </p:txBody>
      </p:sp>
      <p:sp>
        <p:nvSpPr>
          <p:cNvPr id="1088" name="CustomShape 6"/>
          <p:cNvSpPr/>
          <p:nvPr/>
        </p:nvSpPr>
        <p:spPr>
          <a:xfrm flipH="1" rot="10800000">
            <a:off x="2221920" y="3333240"/>
            <a:ext cx="833400" cy="720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089" name="CustomShape 7"/>
          <p:cNvSpPr/>
          <p:nvPr/>
        </p:nvSpPr>
        <p:spPr>
          <a:xfrm>
            <a:off x="6078960" y="2290680"/>
            <a:ext cx="53208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090" name="CustomShape 8"/>
          <p:cNvSpPr/>
          <p:nvPr/>
        </p:nvSpPr>
        <p:spPr>
          <a:xfrm>
            <a:off x="6078960" y="3276000"/>
            <a:ext cx="53208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091" name="CustomShape 9"/>
          <p:cNvSpPr/>
          <p:nvPr/>
        </p:nvSpPr>
        <p:spPr>
          <a:xfrm>
            <a:off x="1953000" y="2768760"/>
            <a:ext cx="110268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092" name="CustomShape 10"/>
          <p:cNvSpPr/>
          <p:nvPr/>
        </p:nvSpPr>
        <p:spPr>
          <a:xfrm>
            <a:off x="1852200" y="2557800"/>
            <a:ext cx="360" cy="37908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093" name="CustomShape 11"/>
          <p:cNvSpPr/>
          <p:nvPr/>
        </p:nvSpPr>
        <p:spPr>
          <a:xfrm>
            <a:off x="1956600" y="2555280"/>
            <a:ext cx="360" cy="219240"/>
          </a:xfrm>
          <a:custGeom>
            <a:avLst/>
            <a:gdLst/>
            <a:ahLst/>
            <a:rect l="l" t="t" r="r" b="b"/>
            <a:pathLst>
              <a:path w="21600" h="21600">
                <a:moveTo>
                  <a:pt x="0" y="0"/>
                </a:moveTo>
                <a:lnTo>
                  <a:pt x="21600" y="21600"/>
                </a:lnTo>
              </a:path>
            </a:pathLst>
          </a:custGeom>
          <a:noFill/>
          <a:ln w="9360">
            <a:solidFill>
              <a:srgbClr val="4cb1b2"/>
            </a:solidFill>
            <a:round/>
          </a:ln>
        </p:spPr>
        <p:style>
          <a:lnRef idx="0"/>
          <a:fillRef idx="0"/>
          <a:effectRef idx="0"/>
          <a:fontRef idx="minor"/>
        </p:style>
      </p:sp>
      <p:sp>
        <p:nvSpPr>
          <p:cNvPr id="1094" name="CustomShape 12"/>
          <p:cNvSpPr/>
          <p:nvPr/>
        </p:nvSpPr>
        <p:spPr>
          <a:xfrm flipH="1" rot="10800000">
            <a:off x="2604600" y="2370960"/>
            <a:ext cx="452520" cy="612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095" name="CustomShape 13"/>
          <p:cNvSpPr/>
          <p:nvPr/>
        </p:nvSpPr>
        <p:spPr>
          <a:xfrm>
            <a:off x="2611800" y="1167120"/>
            <a:ext cx="360" cy="1215720"/>
          </a:xfrm>
          <a:custGeom>
            <a:avLst/>
            <a:gdLst/>
            <a:ahLst/>
            <a:rect l="l" t="t" r="r" b="b"/>
            <a:pathLst>
              <a:path w="21600" h="21600">
                <a:moveTo>
                  <a:pt x="0" y="0"/>
                </a:moveTo>
                <a:lnTo>
                  <a:pt x="21600" y="21600"/>
                </a:lnTo>
              </a:path>
            </a:pathLst>
          </a:custGeom>
          <a:noFill/>
          <a:ln w="9360">
            <a:solidFill>
              <a:srgbClr val="4cb1b2"/>
            </a:solidFill>
            <a:round/>
          </a:ln>
        </p:spPr>
        <p:style>
          <a:lnRef idx="0"/>
          <a:fillRef idx="0"/>
          <a:effectRef idx="0"/>
          <a:fontRef idx="minor"/>
        </p:style>
      </p:sp>
      <p:sp>
        <p:nvSpPr>
          <p:cNvPr id="1096" name="CustomShape 14"/>
          <p:cNvSpPr/>
          <p:nvPr/>
        </p:nvSpPr>
        <p:spPr>
          <a:xfrm>
            <a:off x="2843640" y="2053440"/>
            <a:ext cx="213120" cy="36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097" name="CustomShape 15"/>
          <p:cNvSpPr/>
          <p:nvPr/>
        </p:nvSpPr>
        <p:spPr>
          <a:xfrm>
            <a:off x="2855160" y="1269000"/>
            <a:ext cx="360" cy="784080"/>
          </a:xfrm>
          <a:custGeom>
            <a:avLst/>
            <a:gdLst/>
            <a:ahLst/>
            <a:rect l="l" t="t" r="r" b="b"/>
            <a:pathLst>
              <a:path w="21600" h="21600">
                <a:moveTo>
                  <a:pt x="0" y="0"/>
                </a:moveTo>
                <a:lnTo>
                  <a:pt x="21600" y="21600"/>
                </a:lnTo>
              </a:path>
            </a:pathLst>
          </a:custGeom>
          <a:noFill/>
          <a:ln w="9360">
            <a:solidFill>
              <a:srgbClr val="4cb1b2"/>
            </a:solidFill>
            <a:round/>
          </a:ln>
        </p:spPr>
        <p:style>
          <a:lnRef idx="0"/>
          <a:fillRef idx="0"/>
          <a:effectRef idx="0"/>
          <a:fontRef idx="minor"/>
        </p:style>
      </p:sp>
      <p:sp>
        <p:nvSpPr>
          <p:cNvPr id="1098" name="CustomShape 16"/>
          <p:cNvSpPr/>
          <p:nvPr/>
        </p:nvSpPr>
        <p:spPr>
          <a:xfrm rot="10800000">
            <a:off x="2844000" y="1268280"/>
            <a:ext cx="1486440" cy="360"/>
          </a:xfrm>
          <a:custGeom>
            <a:avLst/>
            <a:gdLst/>
            <a:ahLst/>
            <a:rect l="l" t="t" r="r" b="b"/>
            <a:pathLst>
              <a:path w="21600" h="21600">
                <a:moveTo>
                  <a:pt x="0" y="0"/>
                </a:moveTo>
                <a:lnTo>
                  <a:pt x="21600" y="21600"/>
                </a:lnTo>
              </a:path>
            </a:pathLst>
          </a:custGeom>
          <a:noFill/>
          <a:ln w="9360">
            <a:solidFill>
              <a:srgbClr val="4cb1b2"/>
            </a:solidFill>
            <a:round/>
          </a:ln>
        </p:spPr>
        <p:style>
          <a:lnRef idx="0"/>
          <a:fillRef idx="0"/>
          <a:effectRef idx="0"/>
          <a:fontRef idx="minor"/>
        </p:style>
      </p:sp>
      <p:sp>
        <p:nvSpPr>
          <p:cNvPr id="1099" name="CustomShape 17"/>
          <p:cNvSpPr/>
          <p:nvPr/>
        </p:nvSpPr>
        <p:spPr>
          <a:xfrm>
            <a:off x="4330440" y="1058400"/>
            <a:ext cx="360" cy="219240"/>
          </a:xfrm>
          <a:custGeom>
            <a:avLst/>
            <a:gdLst/>
            <a:ahLst/>
            <a:rect l="l" t="t" r="r" b="b"/>
            <a:pathLst>
              <a:path w="21600" h="21600">
                <a:moveTo>
                  <a:pt x="0" y="0"/>
                </a:moveTo>
                <a:lnTo>
                  <a:pt x="21600" y="21600"/>
                </a:lnTo>
              </a:path>
            </a:pathLst>
          </a:custGeom>
          <a:noFill/>
          <a:ln w="9360">
            <a:solidFill>
              <a:srgbClr val="4cb1b2"/>
            </a:solidFill>
            <a:round/>
          </a:ln>
        </p:spPr>
        <p:style>
          <a:lnRef idx="0"/>
          <a:fillRef idx="0"/>
          <a:effectRef idx="0"/>
          <a:fontRef idx="minor"/>
        </p:style>
      </p:sp>
      <p:grpSp>
        <p:nvGrpSpPr>
          <p:cNvPr id="1100" name="Group 18"/>
          <p:cNvGrpSpPr/>
          <p:nvPr/>
        </p:nvGrpSpPr>
        <p:grpSpPr>
          <a:xfrm>
            <a:off x="1212120" y="1570680"/>
            <a:ext cx="1322280" cy="878760"/>
            <a:chOff x="1212120" y="1570680"/>
            <a:chExt cx="1322280" cy="878760"/>
          </a:xfrm>
        </p:grpSpPr>
        <p:pic>
          <p:nvPicPr>
            <p:cNvPr id="1101" name="Google Shape;1221;p186" descr="DevOps-Team.eps"/>
            <p:cNvPicPr/>
            <p:nvPr/>
          </p:nvPicPr>
          <p:blipFill>
            <a:blip r:embed="rId3"/>
            <a:stretch/>
          </p:blipFill>
          <p:spPr>
            <a:xfrm>
              <a:off x="1353600" y="1570680"/>
              <a:ext cx="1033920" cy="703800"/>
            </a:xfrm>
            <a:prstGeom prst="rect">
              <a:avLst/>
            </a:prstGeom>
            <a:ln>
              <a:noFill/>
            </a:ln>
          </p:spPr>
        </p:pic>
        <p:sp>
          <p:nvSpPr>
            <p:cNvPr id="1102" name="CustomShape 19"/>
            <p:cNvSpPr/>
            <p:nvPr/>
          </p:nvSpPr>
          <p:spPr>
            <a:xfrm>
              <a:off x="1212120" y="2274840"/>
              <a:ext cx="1322280" cy="17460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14e55"/>
                  </a:solidFill>
                  <a:latin typeface="Overpass"/>
                  <a:ea typeface="Overpass"/>
                </a:rPr>
                <a:t>USERS</a:t>
              </a:r>
              <a:endParaRPr b="0" lang="en-US" sz="800" spc="-1" strike="noStrike">
                <a:latin typeface="Arial"/>
              </a:endParaRPr>
            </a:p>
          </p:txBody>
        </p:sp>
      </p:grpSp>
      <p:sp>
        <p:nvSpPr>
          <p:cNvPr id="1103" name="CustomShape 20"/>
          <p:cNvSpPr/>
          <p:nvPr/>
        </p:nvSpPr>
        <p:spPr>
          <a:xfrm>
            <a:off x="3436560" y="2617560"/>
            <a:ext cx="1039320" cy="18792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14e55"/>
                </a:solidFill>
                <a:latin typeface="Overpass"/>
                <a:ea typeface="Overpass"/>
              </a:rPr>
              <a:t>INVENTORY</a:t>
            </a:r>
            <a:endParaRPr b="0" lang="en-US" sz="800" spc="-1" strike="noStrike">
              <a:latin typeface="Arial"/>
            </a:endParaRPr>
          </a:p>
        </p:txBody>
      </p:sp>
      <p:pic>
        <p:nvPicPr>
          <p:cNvPr id="1104" name="Google Shape;1224;p186" descr="hosts.eps"/>
          <p:cNvPicPr/>
          <p:nvPr/>
        </p:nvPicPr>
        <p:blipFill>
          <a:blip r:embed="rId4"/>
          <a:stretch/>
        </p:blipFill>
        <p:spPr>
          <a:xfrm>
            <a:off x="6701400" y="2046960"/>
            <a:ext cx="521640" cy="442440"/>
          </a:xfrm>
          <a:prstGeom prst="rect">
            <a:avLst/>
          </a:prstGeom>
          <a:ln>
            <a:noFill/>
          </a:ln>
        </p:spPr>
      </p:pic>
      <p:sp>
        <p:nvSpPr>
          <p:cNvPr id="1105" name="CustomShape 21"/>
          <p:cNvSpPr/>
          <p:nvPr/>
        </p:nvSpPr>
        <p:spPr>
          <a:xfrm>
            <a:off x="6427800" y="2529360"/>
            <a:ext cx="1039320" cy="17460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14e55"/>
                </a:solidFill>
                <a:latin typeface="Overpass"/>
                <a:ea typeface="Overpass"/>
              </a:rPr>
              <a:t>HOSTS</a:t>
            </a:r>
            <a:endParaRPr b="0" lang="en-US" sz="800" spc="-1" strike="noStrike">
              <a:latin typeface="Arial"/>
            </a:endParaRPr>
          </a:p>
        </p:txBody>
      </p:sp>
      <p:sp>
        <p:nvSpPr>
          <p:cNvPr id="1106" name="CustomShape 22"/>
          <p:cNvSpPr/>
          <p:nvPr/>
        </p:nvSpPr>
        <p:spPr>
          <a:xfrm>
            <a:off x="6426360" y="3574800"/>
            <a:ext cx="1039320" cy="30564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14e55"/>
                </a:solidFill>
                <a:latin typeface="Overpass"/>
                <a:ea typeface="Overpass"/>
              </a:rPr>
              <a:t>NETWORK DEVICES</a:t>
            </a:r>
            <a:endParaRPr b="0" lang="en-US" sz="800" spc="-1" strike="noStrike">
              <a:latin typeface="Arial"/>
            </a:endParaRPr>
          </a:p>
        </p:txBody>
      </p:sp>
      <p:pic>
        <p:nvPicPr>
          <p:cNvPr id="1107" name="Google Shape;1227;p186" descr="networking.eps"/>
          <p:cNvPicPr/>
          <p:nvPr/>
        </p:nvPicPr>
        <p:blipFill>
          <a:blip r:embed="rId5"/>
          <a:stretch/>
        </p:blipFill>
        <p:spPr>
          <a:xfrm>
            <a:off x="6707880" y="3045240"/>
            <a:ext cx="501120" cy="501120"/>
          </a:xfrm>
          <a:prstGeom prst="rect">
            <a:avLst/>
          </a:prstGeom>
          <a:ln>
            <a:noFill/>
          </a:ln>
        </p:spPr>
      </p:pic>
      <p:sp>
        <p:nvSpPr>
          <p:cNvPr id="1108" name="CustomShape 23"/>
          <p:cNvSpPr/>
          <p:nvPr/>
        </p:nvSpPr>
        <p:spPr>
          <a:xfrm>
            <a:off x="4796640" y="3483000"/>
            <a:ext cx="833400" cy="18792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24c55"/>
                </a:solidFill>
                <a:latin typeface="Overpass"/>
                <a:ea typeface="Overpass"/>
              </a:rPr>
              <a:t>PLUGINS</a:t>
            </a:r>
            <a:endParaRPr b="0" lang="en-US" sz="800" spc="-1" strike="noStrike">
              <a:latin typeface="Arial"/>
            </a:endParaRPr>
          </a:p>
        </p:txBody>
      </p:sp>
      <p:pic>
        <p:nvPicPr>
          <p:cNvPr id="1109" name="Google Shape;1229;p186" descr="inventory.eps"/>
          <p:cNvPicPr/>
          <p:nvPr/>
        </p:nvPicPr>
        <p:blipFill>
          <a:blip r:embed="rId6"/>
          <a:stretch/>
        </p:blipFill>
        <p:spPr>
          <a:xfrm>
            <a:off x="3711240" y="2081160"/>
            <a:ext cx="470880" cy="502920"/>
          </a:xfrm>
          <a:prstGeom prst="rect">
            <a:avLst/>
          </a:prstGeom>
          <a:ln>
            <a:noFill/>
          </a:ln>
        </p:spPr>
      </p:pic>
      <p:pic>
        <p:nvPicPr>
          <p:cNvPr id="1110" name="Google Shape;1230;p186" descr="api.eps"/>
          <p:cNvPicPr/>
          <p:nvPr/>
        </p:nvPicPr>
        <p:blipFill>
          <a:blip r:embed="rId7"/>
          <a:stretch/>
        </p:blipFill>
        <p:spPr>
          <a:xfrm>
            <a:off x="4919400" y="2098440"/>
            <a:ext cx="529920" cy="493560"/>
          </a:xfrm>
          <a:prstGeom prst="rect">
            <a:avLst/>
          </a:prstGeom>
          <a:ln>
            <a:noFill/>
          </a:ln>
        </p:spPr>
      </p:pic>
      <p:sp>
        <p:nvSpPr>
          <p:cNvPr id="1111" name="CustomShape 24"/>
          <p:cNvSpPr/>
          <p:nvPr/>
        </p:nvSpPr>
        <p:spPr>
          <a:xfrm>
            <a:off x="4953600" y="2621880"/>
            <a:ext cx="532080" cy="18792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24c55"/>
                </a:solidFill>
                <a:latin typeface="Overpass"/>
                <a:ea typeface="Overpass"/>
              </a:rPr>
              <a:t>CLI</a:t>
            </a:r>
            <a:endParaRPr b="0" lang="en-US" sz="800" spc="-1" strike="noStrike">
              <a:latin typeface="Arial"/>
            </a:endParaRPr>
          </a:p>
        </p:txBody>
      </p:sp>
      <p:pic>
        <p:nvPicPr>
          <p:cNvPr id="1112" name="Google Shape;1232;p186" descr="plugin.eps"/>
          <p:cNvPicPr/>
          <p:nvPr/>
        </p:nvPicPr>
        <p:blipFill>
          <a:blip r:embed="rId8"/>
          <a:stretch/>
        </p:blipFill>
        <p:spPr>
          <a:xfrm>
            <a:off x="4884120" y="3023280"/>
            <a:ext cx="628920" cy="422640"/>
          </a:xfrm>
          <a:prstGeom prst="rect">
            <a:avLst/>
          </a:prstGeom>
          <a:ln>
            <a:noFill/>
          </a:ln>
        </p:spPr>
      </p:pic>
      <p:sp>
        <p:nvSpPr>
          <p:cNvPr id="1113" name="CustomShape 25"/>
          <p:cNvSpPr/>
          <p:nvPr/>
        </p:nvSpPr>
        <p:spPr>
          <a:xfrm>
            <a:off x="3421080" y="3482640"/>
            <a:ext cx="1039320" cy="18792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595959"/>
                </a:solidFill>
                <a:latin typeface="Overpass"/>
                <a:ea typeface="Overpass"/>
              </a:rPr>
              <a:t>MODULES</a:t>
            </a:r>
            <a:endParaRPr b="0" lang="en-US" sz="800" spc="-1" strike="noStrike">
              <a:latin typeface="Arial"/>
            </a:endParaRPr>
          </a:p>
        </p:txBody>
      </p:sp>
      <p:pic>
        <p:nvPicPr>
          <p:cNvPr id="1114" name="Google Shape;1234;p186" descr="tools.eps"/>
          <p:cNvPicPr/>
          <p:nvPr/>
        </p:nvPicPr>
        <p:blipFill>
          <a:blip r:embed="rId9"/>
          <a:stretch/>
        </p:blipFill>
        <p:spPr>
          <a:xfrm>
            <a:off x="3748320" y="3042000"/>
            <a:ext cx="410400" cy="409320"/>
          </a:xfrm>
          <a:prstGeom prst="rect">
            <a:avLst/>
          </a:prstGeom>
          <a:ln>
            <a:noFill/>
          </a:ln>
        </p:spPr>
      </p:pic>
      <p:sp>
        <p:nvSpPr>
          <p:cNvPr id="1115" name="CustomShape 26"/>
          <p:cNvSpPr/>
          <p:nvPr/>
        </p:nvSpPr>
        <p:spPr>
          <a:xfrm>
            <a:off x="6139800" y="600480"/>
            <a:ext cx="1645200" cy="28368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14e55"/>
                </a:solidFill>
                <a:latin typeface="Overpass"/>
                <a:ea typeface="Overpass"/>
              </a:rPr>
              <a:t>PUBLIC / PRIVATE</a:t>
            </a:r>
            <a:br/>
            <a:r>
              <a:rPr b="1" lang="en-US" sz="800" spc="-1" strike="noStrike">
                <a:solidFill>
                  <a:srgbClr val="414e55"/>
                </a:solidFill>
                <a:latin typeface="Overpass"/>
                <a:ea typeface="Overpass"/>
              </a:rPr>
              <a:t>CLOUD</a:t>
            </a:r>
            <a:endParaRPr b="0" lang="en-US" sz="800" spc="-1" strike="noStrike">
              <a:latin typeface="Arial"/>
            </a:endParaRPr>
          </a:p>
        </p:txBody>
      </p:sp>
      <p:sp>
        <p:nvSpPr>
          <p:cNvPr id="1116" name="CustomShape 27"/>
          <p:cNvSpPr/>
          <p:nvPr/>
        </p:nvSpPr>
        <p:spPr>
          <a:xfrm rot="10800000">
            <a:off x="7003080" y="1296360"/>
            <a:ext cx="360" cy="339480"/>
          </a:xfrm>
          <a:custGeom>
            <a:avLst/>
            <a:gdLst/>
            <a:ahLst/>
            <a:rect l="l" t="t" r="r" b="b"/>
            <a:pathLst>
              <a:path w="21600" h="21600">
                <a:moveTo>
                  <a:pt x="0" y="0"/>
                </a:moveTo>
                <a:lnTo>
                  <a:pt x="21600" y="21600"/>
                </a:lnTo>
              </a:path>
            </a:pathLst>
          </a:custGeom>
          <a:noFill/>
          <a:ln w="9360">
            <a:solidFill>
              <a:srgbClr val="4cb1b2"/>
            </a:solidFill>
            <a:round/>
            <a:tailEnd len="lg" type="triangle" w="lg"/>
          </a:ln>
        </p:spPr>
        <p:style>
          <a:lnRef idx="0"/>
          <a:fillRef idx="0"/>
          <a:effectRef idx="0"/>
          <a:fontRef idx="minor"/>
        </p:style>
      </p:sp>
      <p:sp>
        <p:nvSpPr>
          <p:cNvPr id="1117" name="CustomShape 28"/>
          <p:cNvSpPr/>
          <p:nvPr/>
        </p:nvSpPr>
        <p:spPr>
          <a:xfrm>
            <a:off x="6119280" y="1634400"/>
            <a:ext cx="884160" cy="360"/>
          </a:xfrm>
          <a:custGeom>
            <a:avLst/>
            <a:gdLst/>
            <a:ahLst/>
            <a:rect l="l" t="t" r="r" b="b"/>
            <a:pathLst>
              <a:path w="21600" h="21600">
                <a:moveTo>
                  <a:pt x="0" y="0"/>
                </a:moveTo>
                <a:lnTo>
                  <a:pt x="21600" y="21600"/>
                </a:lnTo>
              </a:path>
            </a:pathLst>
          </a:custGeom>
          <a:noFill/>
          <a:ln w="9360">
            <a:solidFill>
              <a:srgbClr val="4cb1b2"/>
            </a:solidFill>
            <a:round/>
          </a:ln>
        </p:spPr>
        <p:style>
          <a:lnRef idx="0"/>
          <a:fillRef idx="0"/>
          <a:effectRef idx="0"/>
          <a:fontRef idx="minor"/>
        </p:style>
      </p:sp>
      <p:pic>
        <p:nvPicPr>
          <p:cNvPr id="1118" name="Google Shape;1238;p186" descr="cloud.eps"/>
          <p:cNvPicPr/>
          <p:nvPr/>
        </p:nvPicPr>
        <p:blipFill>
          <a:blip r:embed="rId10"/>
          <a:stretch/>
        </p:blipFill>
        <p:spPr>
          <a:xfrm>
            <a:off x="1673280" y="129240"/>
            <a:ext cx="1876680" cy="966960"/>
          </a:xfrm>
          <a:prstGeom prst="rect">
            <a:avLst/>
          </a:prstGeom>
          <a:ln>
            <a:noFill/>
          </a:ln>
        </p:spPr>
      </p:pic>
      <p:sp>
        <p:nvSpPr>
          <p:cNvPr id="1119" name="CustomShape 29"/>
          <p:cNvSpPr/>
          <p:nvPr/>
        </p:nvSpPr>
        <p:spPr>
          <a:xfrm>
            <a:off x="1751760" y="474480"/>
            <a:ext cx="1645200" cy="28368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14e55"/>
                </a:solidFill>
                <a:latin typeface="Overpass"/>
                <a:ea typeface="Overpass"/>
              </a:rPr>
              <a:t>PUBLIC / PRIVATE</a:t>
            </a:r>
            <a:br/>
            <a:r>
              <a:rPr b="1" lang="en-US" sz="800" spc="-1" strike="noStrike">
                <a:solidFill>
                  <a:srgbClr val="414e55"/>
                </a:solidFill>
                <a:latin typeface="Overpass"/>
                <a:ea typeface="Overpass"/>
              </a:rPr>
              <a:t>CLOUD</a:t>
            </a:r>
            <a:endParaRPr b="0" lang="en-US" sz="800" spc="-1" strike="noStrike">
              <a:latin typeface="Arial"/>
            </a:endParaRPr>
          </a:p>
        </p:txBody>
      </p:sp>
      <p:grpSp>
        <p:nvGrpSpPr>
          <p:cNvPr id="1120" name="Group 30"/>
          <p:cNvGrpSpPr/>
          <p:nvPr/>
        </p:nvGrpSpPr>
        <p:grpSpPr>
          <a:xfrm>
            <a:off x="1212120" y="2880360"/>
            <a:ext cx="1322280" cy="1223640"/>
            <a:chOff x="1212120" y="2880360"/>
            <a:chExt cx="1322280" cy="1223640"/>
          </a:xfrm>
        </p:grpSpPr>
        <p:sp>
          <p:nvSpPr>
            <p:cNvPr id="1121" name="CustomShape 31"/>
            <p:cNvSpPr/>
            <p:nvPr/>
          </p:nvSpPr>
          <p:spPr>
            <a:xfrm>
              <a:off x="1212120" y="3764520"/>
              <a:ext cx="1322280" cy="33948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14e55"/>
                  </a:solidFill>
                  <a:latin typeface="Overpass"/>
                  <a:ea typeface="Overpass"/>
                </a:rPr>
                <a:t>ANSIBLE PLAYBOOK</a:t>
              </a:r>
              <a:endParaRPr b="0" lang="en-US" sz="800" spc="-1" strike="noStrike">
                <a:latin typeface="Arial"/>
              </a:endParaRPr>
            </a:p>
          </p:txBody>
        </p:sp>
        <p:pic>
          <p:nvPicPr>
            <p:cNvPr id="1122" name="Google Shape;1242;p186" descr=""/>
            <p:cNvPicPr/>
            <p:nvPr/>
          </p:nvPicPr>
          <p:blipFill>
            <a:blip r:embed="rId11"/>
            <a:stretch/>
          </p:blipFill>
          <p:spPr>
            <a:xfrm>
              <a:off x="1431360" y="2880360"/>
              <a:ext cx="884160" cy="884160"/>
            </a:xfrm>
            <a:prstGeom prst="rect">
              <a:avLst/>
            </a:prstGeom>
            <a:ln>
              <a:noFill/>
            </a:ln>
          </p:spPr>
        </p:pic>
      </p:grpSp>
      <p:pic>
        <p:nvPicPr>
          <p:cNvPr id="1123" name="Google Shape;1243;p186" descr="tools.eps"/>
          <p:cNvPicPr/>
          <p:nvPr/>
        </p:nvPicPr>
        <p:blipFill>
          <a:blip r:embed="rId12"/>
          <a:stretch/>
        </p:blipFill>
        <p:spPr>
          <a:xfrm>
            <a:off x="2705040" y="4313160"/>
            <a:ext cx="410400" cy="409320"/>
          </a:xfrm>
          <a:prstGeom prst="rect">
            <a:avLst/>
          </a:prstGeom>
          <a:ln>
            <a:noFill/>
          </a:ln>
        </p:spPr>
      </p:pic>
      <p:sp>
        <p:nvSpPr>
          <p:cNvPr id="1124" name="CustomShape 32"/>
          <p:cNvSpPr/>
          <p:nvPr/>
        </p:nvSpPr>
        <p:spPr>
          <a:xfrm>
            <a:off x="2390400" y="4860360"/>
            <a:ext cx="1039320" cy="18792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24c55"/>
                </a:solidFill>
                <a:latin typeface="Overpass"/>
                <a:ea typeface="Overpass"/>
              </a:rPr>
              <a:t>CORE</a:t>
            </a:r>
            <a:endParaRPr b="0" lang="en-US" sz="800" spc="-1" strike="noStrike">
              <a:latin typeface="Arial"/>
            </a:endParaRPr>
          </a:p>
        </p:txBody>
      </p:sp>
      <p:sp>
        <p:nvSpPr>
          <p:cNvPr id="1125" name="CustomShape 33"/>
          <p:cNvSpPr/>
          <p:nvPr/>
        </p:nvSpPr>
        <p:spPr>
          <a:xfrm flipH="1">
            <a:off x="2910240" y="3670560"/>
            <a:ext cx="1030320" cy="505080"/>
          </a:xfrm>
          <a:custGeom>
            <a:avLst/>
            <a:gdLst/>
            <a:ahLst/>
            <a:rect l="l" t="t" r="r" b="b"/>
            <a:pathLst>
              <a:path w="21600" h="21600">
                <a:moveTo>
                  <a:pt x="0" y="0"/>
                </a:moveTo>
                <a:lnTo>
                  <a:pt x="21600" y="21600"/>
                </a:lnTo>
              </a:path>
            </a:pathLst>
          </a:custGeom>
          <a:noFill/>
          <a:ln w="9360">
            <a:solidFill>
              <a:srgbClr val="4cb1b2"/>
            </a:solidFill>
            <a:prstDash val="dot"/>
            <a:round/>
            <a:tailEnd len="med" type="triangle" w="med"/>
          </a:ln>
        </p:spPr>
        <p:style>
          <a:lnRef idx="0"/>
          <a:fillRef idx="0"/>
          <a:effectRef idx="0"/>
          <a:fontRef idx="minor"/>
        </p:style>
      </p:sp>
      <p:pic>
        <p:nvPicPr>
          <p:cNvPr id="1126" name="Google Shape;1246;p186" descr="networking.eps"/>
          <p:cNvPicPr/>
          <p:nvPr/>
        </p:nvPicPr>
        <p:blipFill>
          <a:blip r:embed="rId13"/>
          <a:stretch/>
        </p:blipFill>
        <p:spPr>
          <a:xfrm>
            <a:off x="3715920" y="4293360"/>
            <a:ext cx="505080" cy="505080"/>
          </a:xfrm>
          <a:prstGeom prst="rect">
            <a:avLst/>
          </a:prstGeom>
          <a:ln>
            <a:noFill/>
          </a:ln>
        </p:spPr>
      </p:pic>
      <p:sp>
        <p:nvSpPr>
          <p:cNvPr id="1127" name="CustomShape 34"/>
          <p:cNvSpPr/>
          <p:nvPr/>
        </p:nvSpPr>
        <p:spPr>
          <a:xfrm>
            <a:off x="3448800" y="4860360"/>
            <a:ext cx="1039320" cy="18792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24c55"/>
                </a:solidFill>
                <a:latin typeface="Overpass"/>
                <a:ea typeface="Overpass"/>
              </a:rPr>
              <a:t>NETWORK</a:t>
            </a:r>
            <a:endParaRPr b="0" lang="en-US" sz="800" spc="-1" strike="noStrike">
              <a:latin typeface="Arial"/>
            </a:endParaRPr>
          </a:p>
        </p:txBody>
      </p:sp>
      <p:pic>
        <p:nvPicPr>
          <p:cNvPr id="1128" name="Google Shape;1248;p186" descr="DevOps-Team.eps"/>
          <p:cNvPicPr/>
          <p:nvPr/>
        </p:nvPicPr>
        <p:blipFill>
          <a:blip r:embed="rId14"/>
          <a:stretch/>
        </p:blipFill>
        <p:spPr>
          <a:xfrm>
            <a:off x="4913640" y="4267800"/>
            <a:ext cx="817920" cy="556920"/>
          </a:xfrm>
          <a:prstGeom prst="rect">
            <a:avLst/>
          </a:prstGeom>
          <a:ln>
            <a:noFill/>
          </a:ln>
        </p:spPr>
      </p:pic>
      <p:sp>
        <p:nvSpPr>
          <p:cNvPr id="1129" name="CustomShape 35"/>
          <p:cNvSpPr/>
          <p:nvPr/>
        </p:nvSpPr>
        <p:spPr>
          <a:xfrm>
            <a:off x="4802760" y="4860360"/>
            <a:ext cx="1039320" cy="18792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24c55"/>
                </a:solidFill>
                <a:latin typeface="Overpass"/>
                <a:ea typeface="Overpass"/>
              </a:rPr>
              <a:t>COMMUNITY</a:t>
            </a:r>
            <a:endParaRPr b="0" lang="en-US" sz="800" spc="-1" strike="noStrike">
              <a:latin typeface="Arial"/>
            </a:endParaRPr>
          </a:p>
        </p:txBody>
      </p:sp>
      <p:sp>
        <p:nvSpPr>
          <p:cNvPr id="1130" name="CustomShape 36"/>
          <p:cNvSpPr/>
          <p:nvPr/>
        </p:nvSpPr>
        <p:spPr>
          <a:xfrm>
            <a:off x="3941280" y="3670560"/>
            <a:ext cx="6120" cy="532440"/>
          </a:xfrm>
          <a:custGeom>
            <a:avLst/>
            <a:gdLst/>
            <a:ahLst/>
            <a:rect l="l" t="t" r="r" b="b"/>
            <a:pathLst>
              <a:path w="21600" h="21600">
                <a:moveTo>
                  <a:pt x="0" y="0"/>
                </a:moveTo>
                <a:lnTo>
                  <a:pt x="21600" y="21600"/>
                </a:lnTo>
              </a:path>
            </a:pathLst>
          </a:custGeom>
          <a:noFill/>
          <a:ln w="9360">
            <a:solidFill>
              <a:srgbClr val="4cb1b2"/>
            </a:solidFill>
            <a:prstDash val="dot"/>
            <a:round/>
            <a:tailEnd len="med" type="triangle" w="med"/>
          </a:ln>
        </p:spPr>
        <p:style>
          <a:lnRef idx="0"/>
          <a:fillRef idx="0"/>
          <a:effectRef idx="0"/>
          <a:fontRef idx="minor"/>
        </p:style>
      </p:sp>
      <p:sp>
        <p:nvSpPr>
          <p:cNvPr id="1131" name="CustomShape 37"/>
          <p:cNvSpPr/>
          <p:nvPr/>
        </p:nvSpPr>
        <p:spPr>
          <a:xfrm>
            <a:off x="3941280" y="3670560"/>
            <a:ext cx="1122840" cy="571320"/>
          </a:xfrm>
          <a:custGeom>
            <a:avLst/>
            <a:gdLst/>
            <a:ahLst/>
            <a:rect l="l" t="t" r="r" b="b"/>
            <a:pathLst>
              <a:path w="21600" h="21600">
                <a:moveTo>
                  <a:pt x="0" y="0"/>
                </a:moveTo>
                <a:lnTo>
                  <a:pt x="21600" y="21600"/>
                </a:lnTo>
              </a:path>
            </a:pathLst>
          </a:custGeom>
          <a:noFill/>
          <a:ln w="9360">
            <a:solidFill>
              <a:srgbClr val="4cb1b2"/>
            </a:solidFill>
            <a:prstDash val="dot"/>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CustomShape 1"/>
          <p:cNvSpPr/>
          <p:nvPr/>
        </p:nvSpPr>
        <p:spPr>
          <a:xfrm>
            <a:off x="826560" y="0"/>
            <a:ext cx="7490520" cy="10627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en-US" sz="1800" spc="-1" strike="noStrike">
                <a:solidFill>
                  <a:srgbClr val="000000"/>
                </a:solidFill>
                <a:latin typeface="Overpass"/>
                <a:ea typeface="Overpass"/>
              </a:rPr>
              <a:t>WHAT IS THE PRIMARY METHOD OF MAKING</a:t>
            </a:r>
            <a:br/>
            <a:r>
              <a:rPr b="1" lang="en-US" sz="1800" spc="-1" strike="noStrike">
                <a:solidFill>
                  <a:srgbClr val="000000"/>
                </a:solidFill>
                <a:latin typeface="Overpass"/>
                <a:ea typeface="Overpass"/>
              </a:rPr>
              <a:t>NETWORK CHANGES IN YOUR ENVIRONMENT?</a:t>
            </a:r>
            <a:endParaRPr b="0" lang="en-US" sz="1800" spc="-1" strike="noStrike">
              <a:latin typeface="Arial"/>
            </a:endParaRPr>
          </a:p>
        </p:txBody>
      </p:sp>
      <p:pic>
        <p:nvPicPr>
          <p:cNvPr id="766" name="Google Shape;773;p160" descr=""/>
          <p:cNvPicPr/>
          <p:nvPr/>
        </p:nvPicPr>
        <p:blipFill>
          <a:blip r:embed="rId1"/>
          <a:stretch/>
        </p:blipFill>
        <p:spPr>
          <a:xfrm>
            <a:off x="2676600" y="5362920"/>
            <a:ext cx="4300560" cy="3213720"/>
          </a:xfrm>
          <a:prstGeom prst="rect">
            <a:avLst/>
          </a:prstGeom>
          <a:ln>
            <a:noFill/>
          </a:ln>
        </p:spPr>
      </p:pic>
      <p:sp>
        <p:nvSpPr>
          <p:cNvPr id="767" name="CustomShape 2"/>
          <p:cNvSpPr/>
          <p:nvPr/>
        </p:nvSpPr>
        <p:spPr>
          <a:xfrm>
            <a:off x="1237680" y="4667400"/>
            <a:ext cx="6668280" cy="377640"/>
          </a:xfrm>
          <a:prstGeom prst="rect">
            <a:avLst/>
          </a:prstGeom>
          <a:noFill/>
          <a:ln>
            <a:noFill/>
          </a:ln>
        </p:spPr>
        <p:style>
          <a:lnRef idx="0"/>
          <a:fillRef idx="0"/>
          <a:effectRef idx="0"/>
          <a:fontRef idx="minor"/>
        </p:style>
        <p:txBody>
          <a:bodyPr tIns="91440" bIns="91440">
            <a:noAutofit/>
          </a:bodyPr>
          <a:p>
            <a:pPr algn="ctr">
              <a:lnSpc>
                <a:spcPct val="100000"/>
              </a:lnSpc>
            </a:pPr>
            <a:r>
              <a:rPr b="1" lang="en-US" sz="900" spc="-1" strike="noStrike">
                <a:solidFill>
                  <a:srgbClr val="000000"/>
                </a:solidFill>
                <a:latin typeface="Overpass"/>
                <a:ea typeface="Overpass"/>
              </a:rPr>
              <a:t>Source: </a:t>
            </a:r>
            <a:r>
              <a:rPr b="0" lang="en-US" sz="900" spc="-1" strike="noStrike">
                <a:solidFill>
                  <a:srgbClr val="000000"/>
                </a:solidFill>
                <a:latin typeface="Overpass"/>
                <a:ea typeface="Overpass"/>
              </a:rPr>
              <a:t>Gartner, </a:t>
            </a:r>
            <a:r>
              <a:rPr b="0" i="1" lang="en-US" sz="900" spc="-1" strike="noStrike">
                <a:solidFill>
                  <a:srgbClr val="000000"/>
                </a:solidFill>
                <a:latin typeface="Overpass"/>
                <a:ea typeface="Overpass"/>
              </a:rPr>
              <a:t>Look Beyond Network Vendors for Network Innovation. </a:t>
            </a:r>
            <a:r>
              <a:rPr b="0" lang="en-US" sz="900" spc="-1" strike="noStrike">
                <a:solidFill>
                  <a:srgbClr val="000000"/>
                </a:solidFill>
                <a:latin typeface="Overpass"/>
                <a:ea typeface="Overpass"/>
              </a:rPr>
              <a:t>January 2018. Gartner ID: G00349636. (n=64)</a:t>
            </a:r>
            <a:endParaRPr b="0" lang="en-US" sz="900" spc="-1" strike="noStrike">
              <a:latin typeface="Arial"/>
            </a:endParaRPr>
          </a:p>
        </p:txBody>
      </p:sp>
      <p:pic>
        <p:nvPicPr>
          <p:cNvPr id="768" name="Google Shape;775;p160" descr=""/>
          <p:cNvPicPr/>
          <p:nvPr/>
        </p:nvPicPr>
        <p:blipFill>
          <a:blip r:embed="rId2"/>
          <a:stretch/>
        </p:blipFill>
        <p:spPr>
          <a:xfrm>
            <a:off x="992160" y="1099080"/>
            <a:ext cx="7159680" cy="3250080"/>
          </a:xfrm>
          <a:prstGeom prst="rect">
            <a:avLst/>
          </a:prstGeom>
          <a:ln>
            <a:noFill/>
          </a:ln>
        </p:spPr>
      </p:pic>
      <p:sp>
        <p:nvSpPr>
          <p:cNvPr id="769" name="CustomShape 3"/>
          <p:cNvSpPr/>
          <p:nvPr/>
        </p:nvSpPr>
        <p:spPr>
          <a:xfrm>
            <a:off x="5657760" y="4245120"/>
            <a:ext cx="3318480" cy="484920"/>
          </a:xfrm>
          <a:prstGeom prst="rect">
            <a:avLst/>
          </a:prstGeom>
          <a:noFill/>
          <a:ln>
            <a:noFill/>
          </a:ln>
        </p:spPr>
        <p:style>
          <a:lnRef idx="0"/>
          <a:fillRef idx="0"/>
          <a:effectRef idx="0"/>
          <a:fontRef idx="minor"/>
        </p:style>
        <p:txBody>
          <a:bodyPr tIns="91440" bIns="91440" anchor="b">
            <a:noAutofit/>
          </a:bodyPr>
          <a:p>
            <a:pPr algn="r">
              <a:lnSpc>
                <a:spcPct val="115000"/>
              </a:lnSpc>
            </a:pPr>
            <a:r>
              <a:rPr b="0" lang="en-US" sz="600" spc="-1" strike="noStrike">
                <a:solidFill>
                  <a:srgbClr val="888888"/>
                </a:solidFill>
                <a:latin typeface="Overpass Light"/>
                <a:ea typeface="Overpass Light"/>
              </a:rPr>
              <a:t>©Gartner Inc., 2018</a:t>
            </a:r>
            <a:endParaRPr b="0" lang="en-US" sz="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32" name="TextShape 1"/>
          <p:cNvSpPr txBox="1"/>
          <p:nvPr/>
        </p:nvSpPr>
        <p:spPr>
          <a:xfrm>
            <a:off x="291600" y="205920"/>
            <a:ext cx="5408640" cy="266400"/>
          </a:xfrm>
          <a:prstGeom prst="rect">
            <a:avLst/>
          </a:prstGeom>
          <a:noFill/>
          <a:ln>
            <a:noFill/>
          </a:ln>
        </p:spPr>
        <p:txBody>
          <a:bodyPr lIns="0" rIns="0" tIns="0" bIns="0">
            <a:noAutofit/>
          </a:bodyPr>
          <a:p>
            <a:pPr>
              <a:lnSpc>
                <a:spcPct val="100000"/>
              </a:lnSpc>
            </a:pPr>
            <a:r>
              <a:rPr b="1" lang="en-US" sz="1800" spc="-1" strike="noStrike">
                <a:solidFill>
                  <a:srgbClr val="ffffff"/>
                </a:solidFill>
                <a:latin typeface="Open Sans"/>
                <a:ea typeface="Open Sans"/>
              </a:rPr>
              <a:t>NETWORK MODULES: BASIC</a:t>
            </a:r>
            <a:endParaRPr b="0" lang="en-US" sz="1800" spc="-1" strike="noStrike">
              <a:solidFill>
                <a:srgbClr val="000000"/>
              </a:solidFill>
              <a:latin typeface="Arial"/>
            </a:endParaRPr>
          </a:p>
        </p:txBody>
      </p:sp>
      <p:sp>
        <p:nvSpPr>
          <p:cNvPr id="1133" name="CustomShape 2"/>
          <p:cNvSpPr/>
          <p:nvPr/>
        </p:nvSpPr>
        <p:spPr>
          <a:xfrm>
            <a:off x="488160" y="876240"/>
            <a:ext cx="3960720" cy="3829320"/>
          </a:xfrm>
          <a:prstGeom prst="rect">
            <a:avLst/>
          </a:prstGeom>
          <a:noFill/>
          <a:ln>
            <a:noFill/>
          </a:ln>
        </p:spPr>
        <p:style>
          <a:lnRef idx="0"/>
          <a:fillRef idx="0"/>
          <a:effectRef idx="0"/>
          <a:fontRef idx="minor"/>
        </p:style>
        <p:txBody>
          <a:bodyPr tIns="91440" bIns="91440">
            <a:noAutofit/>
          </a:bodyPr>
          <a:p>
            <a:pPr marL="343080" indent="-342720">
              <a:lnSpc>
                <a:spcPct val="100000"/>
              </a:lnSpc>
            </a:pPr>
            <a:r>
              <a:rPr b="1" lang="en-US" sz="1400" spc="-1" strike="noStrike">
                <a:solidFill>
                  <a:srgbClr val="545860"/>
                </a:solidFill>
                <a:latin typeface="Courier New"/>
                <a:ea typeface="Courier New"/>
              </a:rPr>
              <a:t>*_command: </a:t>
            </a:r>
            <a:endParaRPr b="0" lang="en-US" sz="1400" spc="-1" strike="noStrike">
              <a:latin typeface="Arial"/>
            </a:endParaRPr>
          </a:p>
          <a:p>
            <a:pPr marL="343080" indent="-342720">
              <a:lnSpc>
                <a:spcPct val="100000"/>
              </a:lnSpc>
            </a:pPr>
            <a:r>
              <a:rPr b="0" lang="en-US" sz="1400" spc="-1" strike="noStrike">
                <a:solidFill>
                  <a:srgbClr val="545860"/>
                </a:solidFill>
                <a:latin typeface="Open Sans"/>
                <a:ea typeface="Open Sans"/>
              </a:rPr>
              <a:t>  </a:t>
            </a:r>
            <a:r>
              <a:rPr b="0" lang="en-US" sz="1400" spc="-1" strike="noStrike">
                <a:solidFill>
                  <a:srgbClr val="545860"/>
                </a:solidFill>
                <a:latin typeface="Open Sans"/>
                <a:ea typeface="Open Sans"/>
              </a:rPr>
              <a:t>Run command get/use output</a:t>
            </a:r>
            <a:endParaRPr b="0" lang="en-US" sz="1400" spc="-1" strike="noStrike">
              <a:latin typeface="Arial"/>
            </a:endParaRPr>
          </a:p>
          <a:p>
            <a:pPr marL="343080" indent="-342720">
              <a:lnSpc>
                <a:spcPct val="100000"/>
              </a:lnSpc>
            </a:pPr>
            <a:endParaRPr b="0" lang="en-US" sz="1400" spc="-1" strike="noStrike">
              <a:latin typeface="Arial"/>
            </a:endParaRPr>
          </a:p>
          <a:p>
            <a:pPr marL="343080" indent="-342720">
              <a:lnSpc>
                <a:spcPct val="100000"/>
              </a:lnSpc>
            </a:pPr>
            <a:r>
              <a:rPr b="1" lang="en-US" sz="1400" spc="-1" strike="noStrike">
                <a:solidFill>
                  <a:srgbClr val="545860"/>
                </a:solidFill>
                <a:latin typeface="Courier New"/>
                <a:ea typeface="Courier New"/>
              </a:rPr>
              <a:t>*_config:</a:t>
            </a:r>
            <a:endParaRPr b="0" lang="en-US" sz="1400" spc="-1" strike="noStrike">
              <a:latin typeface="Arial"/>
            </a:endParaRPr>
          </a:p>
          <a:p>
            <a:pPr marL="343080" indent="-342720">
              <a:lnSpc>
                <a:spcPct val="100000"/>
              </a:lnSpc>
            </a:pPr>
            <a:r>
              <a:rPr b="0" lang="en-US" sz="1400" spc="-1" strike="noStrike">
                <a:solidFill>
                  <a:srgbClr val="545860"/>
                </a:solidFill>
                <a:latin typeface="Open Sans"/>
                <a:ea typeface="Open Sans"/>
              </a:rPr>
              <a:t>  </a:t>
            </a:r>
            <a:r>
              <a:rPr b="0" lang="en-US" sz="1400" spc="-1" strike="noStrike">
                <a:solidFill>
                  <a:srgbClr val="545860"/>
                </a:solidFill>
                <a:latin typeface="Open Sans"/>
                <a:ea typeface="Open Sans"/>
              </a:rPr>
              <a:t>Make a change to the config with context</a:t>
            </a:r>
            <a:endParaRPr b="0" lang="en-US" sz="1400" spc="-1" strike="noStrike">
              <a:latin typeface="Arial"/>
            </a:endParaRPr>
          </a:p>
          <a:p>
            <a:pPr marL="343080" indent="-342720">
              <a:lnSpc>
                <a:spcPct val="100000"/>
              </a:lnSpc>
            </a:pPr>
            <a:endParaRPr b="0" lang="en-US" sz="1400" spc="-1" strike="noStrike">
              <a:latin typeface="Arial"/>
            </a:endParaRPr>
          </a:p>
          <a:p>
            <a:pPr marL="343080" indent="-342720">
              <a:lnSpc>
                <a:spcPct val="100000"/>
              </a:lnSpc>
            </a:pPr>
            <a:r>
              <a:rPr b="1" lang="en-US" sz="1400" spc="-1" strike="noStrike">
                <a:solidFill>
                  <a:srgbClr val="545860"/>
                </a:solidFill>
                <a:latin typeface="Courier New"/>
                <a:ea typeface="Courier New"/>
              </a:rPr>
              <a:t>*_facts:</a:t>
            </a:r>
            <a:endParaRPr b="0" lang="en-US" sz="1400" spc="-1" strike="noStrike">
              <a:latin typeface="Arial"/>
            </a:endParaRPr>
          </a:p>
          <a:p>
            <a:pPr marL="343080" indent="-342720">
              <a:lnSpc>
                <a:spcPct val="100000"/>
              </a:lnSpc>
            </a:pPr>
            <a:r>
              <a:rPr b="0" lang="en-US" sz="1400" spc="-1" strike="noStrike">
                <a:solidFill>
                  <a:srgbClr val="545860"/>
                </a:solidFill>
                <a:latin typeface="Open Sans"/>
                <a:ea typeface="Open Sans"/>
              </a:rPr>
              <a:t>  </a:t>
            </a:r>
            <a:r>
              <a:rPr b="0" lang="en-US" sz="1400" spc="-1" strike="noStrike">
                <a:solidFill>
                  <a:srgbClr val="545860"/>
                </a:solidFill>
                <a:latin typeface="Open Sans"/>
                <a:ea typeface="Open Sans"/>
              </a:rPr>
              <a:t>Get information (e.g. OS version, </a:t>
            </a:r>
            <a:br/>
            <a:r>
              <a:rPr b="0" lang="en-US" sz="1400" spc="-1" strike="noStrike">
                <a:solidFill>
                  <a:srgbClr val="545860"/>
                </a:solidFill>
                <a:latin typeface="Open Sans"/>
                <a:ea typeface="Open Sans"/>
              </a:rPr>
              <a:t>interfaces, etc.)</a:t>
            </a:r>
            <a:endParaRPr b="0" lang="en-US" sz="1400" spc="-1" strike="noStrike">
              <a:latin typeface="Arial"/>
            </a:endParaRPr>
          </a:p>
          <a:p>
            <a:pPr marL="343080" indent="-342720">
              <a:lnSpc>
                <a:spcPct val="100000"/>
              </a:lnSpc>
            </a:pPr>
            <a:endParaRPr b="0" lang="en-US" sz="1400" spc="-1" strike="noStrike">
              <a:latin typeface="Arial"/>
            </a:endParaRPr>
          </a:p>
          <a:p>
            <a:pPr marL="343080" indent="-342720">
              <a:lnSpc>
                <a:spcPct val="100000"/>
              </a:lnSpc>
            </a:pPr>
            <a:r>
              <a:rPr b="1" lang="en-US" sz="1400" spc="-1" strike="noStrike">
                <a:solidFill>
                  <a:srgbClr val="545860"/>
                </a:solidFill>
                <a:latin typeface="Courier New"/>
                <a:ea typeface="Courier New"/>
              </a:rPr>
              <a:t>*_template (D)</a:t>
            </a:r>
            <a:endParaRPr b="0" lang="en-US" sz="1400" spc="-1" strike="noStrike">
              <a:latin typeface="Arial"/>
            </a:endParaRPr>
          </a:p>
          <a:p>
            <a:pPr marL="343080" indent="-342720">
              <a:lnSpc>
                <a:spcPct val="100000"/>
              </a:lnSpc>
            </a:pPr>
            <a:r>
              <a:rPr b="0" lang="en-US" sz="1400" spc="-1" strike="noStrike">
                <a:solidFill>
                  <a:srgbClr val="545860"/>
                </a:solidFill>
                <a:latin typeface="Open Sans"/>
                <a:ea typeface="Open Sans"/>
              </a:rPr>
              <a:t>  </a:t>
            </a:r>
            <a:r>
              <a:rPr b="0" lang="en-US" sz="1400" spc="-1" strike="noStrike">
                <a:solidFill>
                  <a:srgbClr val="545860"/>
                </a:solidFill>
                <a:latin typeface="Open Sans"/>
                <a:ea typeface="Open Sans"/>
              </a:rPr>
              <a:t>Deploy Template: Apply J2 Template.  Deprecated in favor of   *_config commands</a:t>
            </a:r>
            <a:endParaRPr b="0" lang="en-US" sz="1400" spc="-1" strike="noStrike">
              <a:latin typeface="Arial"/>
            </a:endParaRPr>
          </a:p>
        </p:txBody>
      </p:sp>
      <p:pic>
        <p:nvPicPr>
          <p:cNvPr id="1134" name="Google Shape;1259;p187" descr=""/>
          <p:cNvPicPr/>
          <p:nvPr/>
        </p:nvPicPr>
        <p:blipFill>
          <a:blip r:embed="rId1"/>
          <a:stretch/>
        </p:blipFill>
        <p:spPr>
          <a:xfrm>
            <a:off x="4449600" y="826920"/>
            <a:ext cx="4355640" cy="388980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35" name="TextShape 1"/>
          <p:cNvSpPr txBox="1"/>
          <p:nvPr/>
        </p:nvSpPr>
        <p:spPr>
          <a:xfrm>
            <a:off x="291600" y="205920"/>
            <a:ext cx="5408640" cy="266400"/>
          </a:xfrm>
          <a:prstGeom prst="rect">
            <a:avLst/>
          </a:prstGeom>
          <a:noFill/>
          <a:ln>
            <a:noFill/>
          </a:ln>
        </p:spPr>
        <p:txBody>
          <a:bodyPr lIns="0" rIns="0" tIns="0" bIns="0">
            <a:noAutofit/>
          </a:bodyPr>
          <a:p>
            <a:pPr>
              <a:lnSpc>
                <a:spcPct val="100000"/>
              </a:lnSpc>
            </a:pPr>
            <a:r>
              <a:rPr b="1" lang="en-US" sz="1800" spc="-1" strike="noStrike">
                <a:solidFill>
                  <a:srgbClr val="ffffff"/>
                </a:solidFill>
                <a:latin typeface="Open Sans"/>
                <a:ea typeface="Open Sans"/>
              </a:rPr>
              <a:t>NETWORK MODULES: FUNCTION BASED</a:t>
            </a:r>
            <a:endParaRPr b="0" lang="en-US" sz="1800" spc="-1" strike="noStrike">
              <a:solidFill>
                <a:srgbClr val="000000"/>
              </a:solidFill>
              <a:latin typeface="Arial"/>
            </a:endParaRPr>
          </a:p>
        </p:txBody>
      </p:sp>
      <p:pic>
        <p:nvPicPr>
          <p:cNvPr id="1136" name="Google Shape;1266;p188" descr=""/>
          <p:cNvPicPr/>
          <p:nvPr/>
        </p:nvPicPr>
        <p:blipFill>
          <a:blip r:embed="rId1"/>
          <a:stretch/>
        </p:blipFill>
        <p:spPr>
          <a:xfrm>
            <a:off x="4368240" y="701640"/>
            <a:ext cx="4699440" cy="4174920"/>
          </a:xfrm>
          <a:prstGeom prst="rect">
            <a:avLst/>
          </a:prstGeom>
          <a:ln>
            <a:noFill/>
          </a:ln>
        </p:spPr>
      </p:pic>
      <p:sp>
        <p:nvSpPr>
          <p:cNvPr id="1137" name="CustomShape 2"/>
          <p:cNvSpPr/>
          <p:nvPr/>
        </p:nvSpPr>
        <p:spPr>
          <a:xfrm>
            <a:off x="488160" y="876240"/>
            <a:ext cx="3480120" cy="3829320"/>
          </a:xfrm>
          <a:prstGeom prst="rect">
            <a:avLst/>
          </a:prstGeom>
          <a:noFill/>
          <a:ln>
            <a:noFill/>
          </a:ln>
        </p:spPr>
        <p:style>
          <a:lnRef idx="0"/>
          <a:fillRef idx="0"/>
          <a:effectRef idx="0"/>
          <a:fontRef idx="minor"/>
        </p:style>
        <p:txBody>
          <a:bodyPr tIns="91440" bIns="91440">
            <a:noAutofit/>
          </a:bodyPr>
          <a:p>
            <a:pPr>
              <a:lnSpc>
                <a:spcPct val="100000"/>
              </a:lnSpc>
            </a:pPr>
            <a:r>
              <a:rPr b="0" lang="en-US" sz="1800" spc="-1" strike="noStrike">
                <a:solidFill>
                  <a:srgbClr val="545860"/>
                </a:solidFill>
                <a:latin typeface="Open Sans"/>
                <a:ea typeface="Open Sans"/>
              </a:rPr>
              <a:t>Commands that provide a particular function instead of just running command.  </a:t>
            </a:r>
            <a:endParaRPr b="0" lang="en-US" sz="1800" spc="-1" strike="noStrike">
              <a:latin typeface="Arial"/>
            </a:endParaRPr>
          </a:p>
          <a:p>
            <a:pPr marL="343080" indent="-342720">
              <a:lnSpc>
                <a:spcPct val="100000"/>
              </a:lnSpc>
            </a:pPr>
            <a:endParaRPr b="0" lang="en-US" sz="1800" spc="-1" strike="noStrike">
              <a:latin typeface="Arial"/>
            </a:endParaRPr>
          </a:p>
          <a:p>
            <a:pPr marL="343080" indent="-342720">
              <a:lnSpc>
                <a:spcPct val="100000"/>
              </a:lnSpc>
            </a:pPr>
            <a:r>
              <a:rPr b="0" lang="en-US" sz="1400" spc="-1" strike="noStrike">
                <a:solidFill>
                  <a:srgbClr val="545860"/>
                </a:solidFill>
                <a:latin typeface="Open Sans"/>
                <a:ea typeface="Open Sans"/>
              </a:rPr>
              <a:t>Examples:</a:t>
            </a:r>
            <a:endParaRPr b="0" lang="en-US" sz="1400" spc="-1" strike="noStrike">
              <a:latin typeface="Arial"/>
            </a:endParaRPr>
          </a:p>
          <a:p>
            <a:pPr marL="457200" indent="-317160">
              <a:lnSpc>
                <a:spcPct val="100000"/>
              </a:lnSpc>
              <a:buClr>
                <a:srgbClr val="545860"/>
              </a:buClr>
              <a:buFont typeface="Arial"/>
              <a:buChar char="•"/>
            </a:pPr>
            <a:r>
              <a:rPr b="0" lang="en-US" sz="1400" spc="-1" strike="noStrike">
                <a:solidFill>
                  <a:srgbClr val="545860"/>
                </a:solidFill>
                <a:latin typeface="Open Sans"/>
                <a:ea typeface="Open Sans"/>
              </a:rPr>
              <a:t>AAA</a:t>
            </a:r>
            <a:endParaRPr b="0" lang="en-US" sz="1400" spc="-1" strike="noStrike">
              <a:latin typeface="Arial"/>
            </a:endParaRPr>
          </a:p>
          <a:p>
            <a:pPr marL="457200" indent="-317160">
              <a:lnSpc>
                <a:spcPct val="100000"/>
              </a:lnSpc>
              <a:buClr>
                <a:srgbClr val="545860"/>
              </a:buClr>
              <a:buFont typeface="Arial"/>
              <a:buChar char="•"/>
            </a:pPr>
            <a:r>
              <a:rPr b="0" lang="en-US" sz="1400" spc="-1" strike="noStrike">
                <a:solidFill>
                  <a:srgbClr val="545860"/>
                </a:solidFill>
                <a:latin typeface="Open Sans"/>
                <a:ea typeface="Open Sans"/>
              </a:rPr>
              <a:t>NTP</a:t>
            </a:r>
            <a:endParaRPr b="0" lang="en-US" sz="1400" spc="-1" strike="noStrike">
              <a:latin typeface="Arial"/>
            </a:endParaRPr>
          </a:p>
          <a:p>
            <a:pPr marL="457200" indent="-317160">
              <a:lnSpc>
                <a:spcPct val="100000"/>
              </a:lnSpc>
              <a:buClr>
                <a:srgbClr val="545860"/>
              </a:buClr>
              <a:buFont typeface="Arial"/>
              <a:buChar char="•"/>
            </a:pPr>
            <a:r>
              <a:rPr b="0" lang="en-US" sz="1400" spc="-1" strike="noStrike">
                <a:solidFill>
                  <a:srgbClr val="545860"/>
                </a:solidFill>
                <a:latin typeface="Open Sans"/>
                <a:ea typeface="Open Sans"/>
              </a:rPr>
              <a:t>HSRP</a:t>
            </a:r>
            <a:endParaRPr b="0" lang="en-US" sz="1400" spc="-1" strike="noStrike">
              <a:latin typeface="Arial"/>
            </a:endParaRPr>
          </a:p>
          <a:p>
            <a:pPr marL="457200" indent="-317160">
              <a:lnSpc>
                <a:spcPct val="100000"/>
              </a:lnSpc>
              <a:buClr>
                <a:srgbClr val="545860"/>
              </a:buClr>
              <a:buFont typeface="Arial"/>
              <a:buChar char="•"/>
            </a:pPr>
            <a:r>
              <a:rPr b="0" lang="en-US" sz="1400" spc="-1" strike="noStrike">
                <a:solidFill>
                  <a:srgbClr val="545860"/>
                </a:solidFill>
                <a:latin typeface="Open Sans"/>
                <a:ea typeface="Open Sans"/>
              </a:rPr>
              <a:t>Vendor-specific tasks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545860"/>
                </a:solidFill>
                <a:latin typeface="Open Sans"/>
                <a:ea typeface="Open Sans"/>
              </a:rPr>
              <a:t> </a:t>
            </a:r>
            <a:endParaRPr b="0" lang="en-US" sz="1400" spc="-1" strike="noStrike">
              <a:latin typeface="Arial"/>
            </a:endParaRPr>
          </a:p>
          <a:p>
            <a:pPr marL="343080" indent="-342720">
              <a:lnSpc>
                <a:spcPct val="100000"/>
              </a:lnSpc>
            </a:pPr>
            <a:endParaRPr b="0" lang="en-US" sz="1400" spc="-1" strike="noStrike">
              <a:latin typeface="Arial"/>
            </a:endParaRPr>
          </a:p>
          <a:p>
            <a:pPr marL="343080" indent="-342720">
              <a:lnSpc>
                <a:spcPct val="100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TextShape 1"/>
          <p:cNvSpPr txBox="1"/>
          <p:nvPr/>
        </p:nvSpPr>
        <p:spPr>
          <a:xfrm>
            <a:off x="488160" y="894240"/>
            <a:ext cx="7317720" cy="711000"/>
          </a:xfrm>
          <a:prstGeom prst="rect">
            <a:avLst/>
          </a:prstGeom>
          <a:noFill/>
          <a:ln>
            <a:noFill/>
          </a:ln>
        </p:spPr>
        <p:txBody>
          <a:bodyPr tIns="91440" bIns="91440" anchor="ctr">
            <a:noAutofit/>
          </a:bodyPr>
          <a:p>
            <a:endParaRPr b="0" lang="en-US" sz="1400" spc="-1" strike="noStrike">
              <a:solidFill>
                <a:srgbClr val="000000"/>
              </a:solidFill>
              <a:latin typeface="Arial"/>
            </a:endParaRPr>
          </a:p>
        </p:txBody>
      </p:sp>
      <p:sp>
        <p:nvSpPr>
          <p:cNvPr id="1139" name="TextShape 2"/>
          <p:cNvSpPr txBox="1"/>
          <p:nvPr/>
        </p:nvSpPr>
        <p:spPr>
          <a:xfrm>
            <a:off x="488160" y="1741680"/>
            <a:ext cx="7317720" cy="287532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1140" name="TextShape 3"/>
          <p:cNvSpPr txBox="1"/>
          <p:nvPr/>
        </p:nvSpPr>
        <p:spPr>
          <a:xfrm>
            <a:off x="291600" y="205920"/>
            <a:ext cx="5408280" cy="266400"/>
          </a:xfrm>
          <a:prstGeom prst="rect">
            <a:avLst/>
          </a:prstGeom>
          <a:noFill/>
          <a:ln>
            <a:noFill/>
          </a:ln>
        </p:spPr>
        <p:txBody>
          <a:bodyPr tIns="91440" bIns="91440">
            <a:noAutofit/>
          </a:bodyPr>
          <a:p>
            <a:pPr>
              <a:lnSpc>
                <a:spcPct val="100000"/>
              </a:lnSpc>
            </a:pPr>
            <a:r>
              <a:rPr b="1" lang="en-US" sz="1800" spc="-1" strike="noStrike">
                <a:solidFill>
                  <a:srgbClr val="ffffff"/>
                </a:solidFill>
                <a:latin typeface="Open Sans"/>
                <a:ea typeface="Open Sans"/>
              </a:rPr>
              <a:t>Configuration Backup</a:t>
            </a:r>
            <a:endParaRPr b="0" lang="en-US" sz="1800" spc="-1" strike="noStrike">
              <a:solidFill>
                <a:srgbClr val="000000"/>
              </a:solidFill>
              <a:latin typeface="Arial"/>
            </a:endParaRPr>
          </a:p>
        </p:txBody>
      </p:sp>
      <p:sp>
        <p:nvSpPr>
          <p:cNvPr id="1141" name="CustomShape 4"/>
          <p:cNvSpPr/>
          <p:nvPr/>
        </p:nvSpPr>
        <p:spPr>
          <a:xfrm>
            <a:off x="334080" y="770400"/>
            <a:ext cx="6763320" cy="4261320"/>
          </a:xfrm>
          <a:prstGeom prst="rect">
            <a:avLst/>
          </a:prstGeom>
          <a:solidFill>
            <a:srgbClr val="000000"/>
          </a:solidFill>
          <a:ln w="9360">
            <a:solidFill>
              <a:srgbClr val="939393"/>
            </a:solidFill>
            <a:round/>
          </a:ln>
        </p:spPr>
        <p:style>
          <a:lnRef idx="0"/>
          <a:fillRef idx="0"/>
          <a:effectRef idx="0"/>
          <a:fontRef idx="minor"/>
        </p:style>
        <p:txBody>
          <a:bodyPr>
            <a:noAutofit/>
          </a:bodyPr>
          <a:p>
            <a:pPr>
              <a:lnSpc>
                <a:spcPct val="100000"/>
              </a:lnSpc>
              <a:spcBef>
                <a:spcPts val="360"/>
              </a:spcBef>
            </a:pPr>
            <a:r>
              <a:rPr b="0" lang="en-US" sz="1200" spc="-1" strike="noStrike">
                <a:solidFill>
                  <a:srgbClr val="ffffff"/>
                </a:solidFill>
                <a:latin typeface="Courier New"/>
                <a:ea typeface="Courier New"/>
              </a:rPr>
              <a:t>---</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00ff"/>
                </a:solidFill>
                <a:latin typeface="Courier New"/>
                <a:ea typeface="Courier New"/>
              </a:rPr>
              <a:t>name:</a:t>
            </a:r>
            <a:r>
              <a:rPr b="0" lang="en-US" sz="1200" spc="-1" strike="noStrike">
                <a:solidFill>
                  <a:srgbClr val="ffffff"/>
                </a:solidFill>
                <a:latin typeface="Courier New"/>
                <a:ea typeface="Courier New"/>
              </a:rPr>
              <a:t> Backup and Troubleshoot</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hosts: all</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connection: local</a:t>
            </a:r>
            <a:endParaRPr b="0" lang="en-US" sz="1200" spc="-1" strike="noStrike">
              <a:latin typeface="Arial"/>
            </a:endParaRPr>
          </a:p>
          <a:p>
            <a:pPr>
              <a:lnSpc>
                <a:spcPct val="100000"/>
              </a:lnSpc>
              <a:spcBef>
                <a:spcPts val="360"/>
              </a:spcBef>
            </a:pP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ff"/>
                </a:solidFill>
                <a:latin typeface="Courier New"/>
                <a:ea typeface="Courier New"/>
              </a:rPr>
              <a:t> </a:t>
            </a:r>
            <a:r>
              <a:rPr b="0" lang="en-US" sz="1200" spc="-1" strike="noStrike">
                <a:solidFill>
                  <a:srgbClr val="ffffff"/>
                </a:solidFill>
                <a:latin typeface="Courier New"/>
                <a:ea typeface="Courier New"/>
              </a:rPr>
              <a:t>tasks:</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a:t>
            </a:r>
            <a:r>
              <a:rPr b="0" lang="en-US" sz="1200" spc="-1" strike="noStrike">
                <a:solidFill>
                  <a:srgbClr val="ff00ff"/>
                </a:solidFill>
                <a:latin typeface="Courier New"/>
                <a:ea typeface="Courier New"/>
              </a:rPr>
              <a:t>name:</a:t>
            </a:r>
            <a:r>
              <a:rPr b="0" lang="en-US" sz="1200" spc="-1" strike="noStrike">
                <a:solidFill>
                  <a:srgbClr val="ffffff"/>
                </a:solidFill>
                <a:latin typeface="Courier New"/>
                <a:ea typeface="Courier New"/>
              </a:rPr>
              <a:t> Backup and Save Running Config</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00"/>
                </a:solidFill>
                <a:latin typeface="Courier New"/>
                <a:ea typeface="Courier New"/>
              </a:rPr>
              <a:t>nxos_config:</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ff"/>
                </a:solidFill>
                <a:latin typeface="Courier New"/>
                <a:ea typeface="Courier New"/>
              </a:rPr>
              <a:t>backup</a:t>
            </a:r>
            <a:r>
              <a:rPr b="0" lang="en-US" sz="1200" spc="-1" strike="noStrike">
                <a:solidFill>
                  <a:srgbClr val="ffffff"/>
                </a:solidFill>
                <a:latin typeface="Courier New"/>
                <a:ea typeface="Courier New"/>
              </a:rPr>
              <a:t>: yes</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ff"/>
                </a:solidFill>
                <a:latin typeface="Courier New"/>
                <a:ea typeface="Courier New"/>
              </a:rPr>
              <a:t>save_when</a:t>
            </a:r>
            <a:r>
              <a:rPr b="0" lang="en-US" sz="1200" spc="-1" strike="noStrike">
                <a:solidFill>
                  <a:srgbClr val="ffffff"/>
                </a:solidFill>
                <a:latin typeface="Courier New"/>
                <a:ea typeface="Courier New"/>
              </a:rPr>
              <a:t>: always</a:t>
            </a:r>
            <a:endParaRPr b="0" lang="en-US" sz="1200" spc="-1" strike="noStrike">
              <a:latin typeface="Arial"/>
            </a:endParaRPr>
          </a:p>
          <a:p>
            <a:pPr>
              <a:lnSpc>
                <a:spcPct val="100000"/>
              </a:lnSpc>
              <a:spcBef>
                <a:spcPts val="360"/>
              </a:spcBef>
            </a:pP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a:t>
            </a:r>
            <a:r>
              <a:rPr b="0" lang="en-US" sz="1200" spc="-1" strike="noStrike">
                <a:solidFill>
                  <a:srgbClr val="ff00ff"/>
                </a:solidFill>
                <a:latin typeface="Courier New"/>
                <a:ea typeface="Courier New"/>
              </a:rPr>
              <a:t>name:</a:t>
            </a:r>
            <a:r>
              <a:rPr b="0" lang="en-US" sz="1200" spc="-1" strike="noStrike">
                <a:solidFill>
                  <a:srgbClr val="ffffff"/>
                </a:solidFill>
                <a:latin typeface="Courier New"/>
                <a:ea typeface="Courier New"/>
              </a:rPr>
              <a:t> Run Show Commands</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00"/>
                </a:solidFill>
                <a:latin typeface="Courier New"/>
                <a:ea typeface="Courier New"/>
              </a:rPr>
              <a:t>nxos_command:</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ff"/>
                </a:solidFill>
                <a:latin typeface="Courier New"/>
                <a:ea typeface="Courier New"/>
              </a:rPr>
              <a:t>commands</a:t>
            </a:r>
            <a:r>
              <a:rPr b="0" lang="en-US" sz="1200" spc="-1" strike="noStrike">
                <a:solidFill>
                  <a:srgbClr val="ffffff"/>
                </a:solidFill>
                <a:latin typeface="Courier New"/>
                <a:ea typeface="Courier New"/>
              </a:rPr>
              <a:t>: </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show ip interface brief</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show ip interface description</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show ip route</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00"/>
                </a:solidFill>
                <a:latin typeface="Courier New"/>
                <a:ea typeface="Courier New"/>
              </a:rPr>
              <a:t>register:</a:t>
            </a:r>
            <a:r>
              <a:rPr b="0" lang="en-US" sz="1200" spc="-1" strike="noStrike">
                <a:solidFill>
                  <a:srgbClr val="ffffff"/>
                </a:solidFill>
                <a:latin typeface="Courier New"/>
                <a:ea typeface="Courier New"/>
              </a:rPr>
              <a:t> show_commands_out</a:t>
            </a:r>
            <a:endParaRPr b="0" lang="en-US" sz="1200" spc="-1" strike="noStrike">
              <a:latin typeface="Arial"/>
            </a:endParaRPr>
          </a:p>
          <a:p>
            <a:pPr>
              <a:lnSpc>
                <a:spcPct val="100000"/>
              </a:lnSpc>
              <a:spcBef>
                <a:spcPts val="360"/>
              </a:spcBef>
            </a:pPr>
            <a:endParaRPr b="0" lang="en-US" sz="1200" spc="-1" strike="noStrike">
              <a:latin typeface="Arial"/>
            </a:endParaRPr>
          </a:p>
          <a:p>
            <a:pPr>
              <a:lnSpc>
                <a:spcPct val="100000"/>
              </a:lnSpc>
              <a:spcBef>
                <a:spcPts val="360"/>
              </a:spcBef>
            </a:pPr>
            <a:endParaRPr b="0" lang="en-US" sz="1200" spc="-1" strike="noStrike">
              <a:latin typeface="Arial"/>
            </a:endParaRPr>
          </a:p>
          <a:p>
            <a:pPr>
              <a:lnSpc>
                <a:spcPct val="100000"/>
              </a:lnSpc>
              <a:spcBef>
                <a:spcPts val="360"/>
              </a:spcBef>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TextShape 1"/>
          <p:cNvSpPr txBox="1"/>
          <p:nvPr/>
        </p:nvSpPr>
        <p:spPr>
          <a:xfrm>
            <a:off x="488160" y="894240"/>
            <a:ext cx="7317720" cy="711000"/>
          </a:xfrm>
          <a:prstGeom prst="rect">
            <a:avLst/>
          </a:prstGeom>
          <a:noFill/>
          <a:ln>
            <a:noFill/>
          </a:ln>
        </p:spPr>
        <p:txBody>
          <a:bodyPr tIns="91440" bIns="91440" anchor="ctr">
            <a:noAutofit/>
          </a:bodyPr>
          <a:p>
            <a:endParaRPr b="0" lang="en-US" sz="1400" spc="-1" strike="noStrike">
              <a:solidFill>
                <a:srgbClr val="000000"/>
              </a:solidFill>
              <a:latin typeface="Arial"/>
            </a:endParaRPr>
          </a:p>
        </p:txBody>
      </p:sp>
      <p:sp>
        <p:nvSpPr>
          <p:cNvPr id="1143" name="TextShape 2"/>
          <p:cNvSpPr txBox="1"/>
          <p:nvPr/>
        </p:nvSpPr>
        <p:spPr>
          <a:xfrm>
            <a:off x="488160" y="1741680"/>
            <a:ext cx="7317720" cy="287532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1144" name="TextShape 3"/>
          <p:cNvSpPr txBox="1"/>
          <p:nvPr/>
        </p:nvSpPr>
        <p:spPr>
          <a:xfrm>
            <a:off x="291600" y="205920"/>
            <a:ext cx="5408280" cy="266400"/>
          </a:xfrm>
          <a:prstGeom prst="rect">
            <a:avLst/>
          </a:prstGeom>
          <a:noFill/>
          <a:ln>
            <a:noFill/>
          </a:ln>
        </p:spPr>
        <p:txBody>
          <a:bodyPr tIns="91440" bIns="91440">
            <a:noAutofit/>
          </a:bodyPr>
          <a:p>
            <a:pPr>
              <a:lnSpc>
                <a:spcPct val="100000"/>
              </a:lnSpc>
            </a:pPr>
            <a:r>
              <a:rPr b="1" lang="en-US" sz="1800" spc="-1" strike="noStrike">
                <a:solidFill>
                  <a:srgbClr val="ffffff"/>
                </a:solidFill>
                <a:latin typeface="Open Sans"/>
                <a:ea typeface="Open Sans"/>
              </a:rPr>
              <a:t>Configure a Port</a:t>
            </a:r>
            <a:endParaRPr b="0" lang="en-US" sz="1800" spc="-1" strike="noStrike">
              <a:solidFill>
                <a:srgbClr val="000000"/>
              </a:solidFill>
              <a:latin typeface="Arial"/>
            </a:endParaRPr>
          </a:p>
        </p:txBody>
      </p:sp>
      <p:sp>
        <p:nvSpPr>
          <p:cNvPr id="1145" name="CustomShape 4"/>
          <p:cNvSpPr/>
          <p:nvPr/>
        </p:nvSpPr>
        <p:spPr>
          <a:xfrm>
            <a:off x="291600" y="616320"/>
            <a:ext cx="6859440" cy="4527000"/>
          </a:xfrm>
          <a:prstGeom prst="rect">
            <a:avLst/>
          </a:prstGeom>
          <a:solidFill>
            <a:srgbClr val="000000"/>
          </a:solidFill>
          <a:ln w="9360">
            <a:solidFill>
              <a:srgbClr val="939393"/>
            </a:solidFill>
            <a:round/>
          </a:ln>
        </p:spPr>
        <p:style>
          <a:lnRef idx="0"/>
          <a:fillRef idx="0"/>
          <a:effectRef idx="0"/>
          <a:fontRef idx="minor"/>
        </p:style>
        <p:txBody>
          <a:bodyPr>
            <a:noAutofit/>
          </a:bodyPr>
          <a:p>
            <a:pPr>
              <a:lnSpc>
                <a:spcPct val="100000"/>
              </a:lnSpc>
              <a:spcBef>
                <a:spcPts val="360"/>
              </a:spcBef>
            </a:pPr>
            <a:r>
              <a:rPr b="0" lang="en-US" sz="1100" spc="-1" strike="noStrike">
                <a:solidFill>
                  <a:srgbClr val="ffffff"/>
                </a:solidFill>
                <a:latin typeface="Courier New"/>
                <a:ea typeface="Courier New"/>
              </a:rPr>
              <a:t>---</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hosts: leaf</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connection: local</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vars:</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vlan_id: 20</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interface: Ethernet2/1</a:t>
            </a:r>
            <a:endParaRPr b="0" lang="en-US" sz="1100" spc="-1" strike="noStrike">
              <a:latin typeface="Arial"/>
            </a:endParaRPr>
          </a:p>
          <a:p>
            <a:pPr>
              <a:lnSpc>
                <a:spcPct val="100000"/>
              </a:lnSpc>
              <a:spcBef>
                <a:spcPts val="360"/>
              </a:spcBef>
            </a:pP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 </a:t>
            </a:r>
            <a:r>
              <a:rPr b="0" lang="en-US" sz="1100" spc="-1" strike="noStrike">
                <a:solidFill>
                  <a:srgbClr val="ffffff"/>
                </a:solidFill>
                <a:latin typeface="Courier New"/>
                <a:ea typeface="Courier New"/>
              </a:rPr>
              <a:t>tasks:</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a:t>
            </a:r>
            <a:r>
              <a:rPr b="0" lang="en-US" sz="1100" spc="-1" strike="noStrike">
                <a:solidFill>
                  <a:srgbClr val="ff00ff"/>
                </a:solidFill>
                <a:latin typeface="Courier New"/>
                <a:ea typeface="Courier New"/>
              </a:rPr>
              <a:t>name:</a:t>
            </a:r>
            <a:r>
              <a:rPr b="0" lang="en-US" sz="1100" spc="-1" strike="noStrike">
                <a:solidFill>
                  <a:srgbClr val="ffffff"/>
                </a:solidFill>
                <a:latin typeface="Courier New"/>
                <a:ea typeface="Courier New"/>
              </a:rPr>
              <a:t> “Configure vlan {{ vlan_id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00"/>
                </a:solidFill>
                <a:latin typeface="Courier New"/>
                <a:ea typeface="Courier New"/>
              </a:rPr>
              <a:t>nxos_vlan:</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vlan_id</a:t>
            </a:r>
            <a:r>
              <a:rPr b="0" lang="en-US" sz="1100" spc="-1" strike="noStrike">
                <a:solidFill>
                  <a:srgbClr val="ffffff"/>
                </a:solidFill>
                <a:latin typeface="Courier New"/>
                <a:ea typeface="Courier New"/>
              </a:rPr>
              <a:t>: “{{ vlan_id }}”</a:t>
            </a:r>
            <a:endParaRPr b="0" lang="en-US" sz="1100" spc="-1" strike="noStrike">
              <a:latin typeface="Arial"/>
            </a:endParaRPr>
          </a:p>
          <a:p>
            <a:pPr>
              <a:lnSpc>
                <a:spcPct val="100000"/>
              </a:lnSpc>
              <a:spcBef>
                <a:spcPts val="360"/>
              </a:spcBef>
            </a:pP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a:t>
            </a:r>
            <a:r>
              <a:rPr b="0" lang="en-US" sz="1100" spc="-1" strike="noStrike">
                <a:solidFill>
                  <a:srgbClr val="ff00ff"/>
                </a:solidFill>
                <a:latin typeface="Courier New"/>
                <a:ea typeface="Courier New"/>
              </a:rPr>
              <a:t>name:</a:t>
            </a:r>
            <a:r>
              <a:rPr b="0" lang="en-US" sz="1100" spc="-1" strike="noStrike">
                <a:solidFill>
                  <a:srgbClr val="ffffff"/>
                </a:solidFill>
                <a:latin typeface="Courier New"/>
                <a:ea typeface="Courier New"/>
              </a:rPr>
              <a:t> “Configure interface {{ interface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00"/>
                </a:solidFill>
                <a:latin typeface="Courier New"/>
                <a:ea typeface="Courier New"/>
              </a:rPr>
              <a:t>nxos_config:</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before</a:t>
            </a:r>
            <a:r>
              <a:rPr b="0" lang="en-US" sz="1100" spc="-1" strike="noStrike">
                <a:solidFill>
                  <a:srgbClr val="ffffff"/>
                </a:solidFill>
                <a:latin typeface="Courier New"/>
                <a:ea typeface="Courier New"/>
              </a:rPr>
              <a:t>:</a:t>
            </a:r>
            <a:r>
              <a:rPr b="0" lang="en-US" sz="1100" spc="-1" strike="noStrike">
                <a:solidFill>
                  <a:srgbClr val="ffff00"/>
                </a:solidFill>
                <a:latin typeface="Courier New"/>
                <a:ea typeface="Courier New"/>
              </a:rPr>
              <a:t> </a:t>
            </a:r>
            <a:r>
              <a:rPr b="0" lang="en-US" sz="1100" spc="-1" strike="noStrike">
                <a:solidFill>
                  <a:srgbClr val="ffffff"/>
                </a:solidFill>
                <a:latin typeface="Courier New"/>
                <a:ea typeface="Courier New"/>
              </a:rPr>
              <a:t>“default interface {{ interface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lines</a:t>
            </a:r>
            <a:r>
              <a:rPr b="0" lang="en-US" sz="1100" spc="-1" strike="noStrike">
                <a:solidFill>
                  <a:srgbClr val="ffffff"/>
                </a:solidFill>
                <a:latin typeface="Courier New"/>
                <a:ea typeface="Courier New"/>
              </a:rPr>
              <a:t>: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description Access Port</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switchport mode access</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“switchport access vlan {{ vlan_id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parents</a:t>
            </a:r>
            <a:r>
              <a:rPr b="0" lang="en-US" sz="1100" spc="-1" strike="noStrike">
                <a:solidFill>
                  <a:srgbClr val="ffffff"/>
                </a:solidFill>
                <a:latin typeface="Courier New"/>
                <a:ea typeface="Courier New"/>
              </a:rPr>
              <a:t>: “interface {{ interface }}”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save_when</a:t>
            </a:r>
            <a:r>
              <a:rPr b="0" lang="en-US" sz="1100" spc="-1" strike="noStrike">
                <a:solidFill>
                  <a:srgbClr val="ffffff"/>
                </a:solidFill>
                <a:latin typeface="Courier New"/>
                <a:ea typeface="Courier New"/>
              </a:rPr>
              <a:t>: modified</a:t>
            </a:r>
            <a:endParaRPr b="0" lang="en-US" sz="1100" spc="-1" strike="noStrike">
              <a:latin typeface="Arial"/>
            </a:endParaRPr>
          </a:p>
          <a:p>
            <a:pPr>
              <a:lnSpc>
                <a:spcPct val="100000"/>
              </a:lnSpc>
              <a:spcBef>
                <a:spcPts val="360"/>
              </a:spcBef>
            </a:pPr>
            <a:endParaRPr b="0" lang="en-US" sz="1100" spc="-1" strike="noStrike">
              <a:latin typeface="Arial"/>
            </a:endParaRPr>
          </a:p>
          <a:p>
            <a:pPr>
              <a:lnSpc>
                <a:spcPct val="100000"/>
              </a:lnSpc>
              <a:spcBef>
                <a:spcPts val="360"/>
              </a:spcBef>
            </a:pP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TextShape 1"/>
          <p:cNvSpPr txBox="1"/>
          <p:nvPr/>
        </p:nvSpPr>
        <p:spPr>
          <a:xfrm>
            <a:off x="488160" y="894240"/>
            <a:ext cx="7317720" cy="711000"/>
          </a:xfrm>
          <a:prstGeom prst="rect">
            <a:avLst/>
          </a:prstGeom>
          <a:noFill/>
          <a:ln>
            <a:noFill/>
          </a:ln>
        </p:spPr>
        <p:txBody>
          <a:bodyPr tIns="91440" bIns="91440" anchor="ctr">
            <a:noAutofit/>
          </a:bodyPr>
          <a:p>
            <a:endParaRPr b="0" lang="en-US" sz="1400" spc="-1" strike="noStrike">
              <a:solidFill>
                <a:srgbClr val="000000"/>
              </a:solidFill>
              <a:latin typeface="Arial"/>
            </a:endParaRPr>
          </a:p>
        </p:txBody>
      </p:sp>
      <p:sp>
        <p:nvSpPr>
          <p:cNvPr id="1147" name="TextShape 2"/>
          <p:cNvSpPr txBox="1"/>
          <p:nvPr/>
        </p:nvSpPr>
        <p:spPr>
          <a:xfrm>
            <a:off x="488160" y="1741680"/>
            <a:ext cx="7317720" cy="287532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1148" name="TextShape 3"/>
          <p:cNvSpPr txBox="1"/>
          <p:nvPr/>
        </p:nvSpPr>
        <p:spPr>
          <a:xfrm>
            <a:off x="291600" y="205920"/>
            <a:ext cx="5408280" cy="266400"/>
          </a:xfrm>
          <a:prstGeom prst="rect">
            <a:avLst/>
          </a:prstGeom>
          <a:noFill/>
          <a:ln>
            <a:noFill/>
          </a:ln>
        </p:spPr>
        <p:txBody>
          <a:bodyPr tIns="91440" bIns="91440">
            <a:noAutofit/>
          </a:bodyPr>
          <a:p>
            <a:pPr>
              <a:lnSpc>
                <a:spcPct val="100000"/>
              </a:lnSpc>
            </a:pPr>
            <a:r>
              <a:rPr b="1" lang="en-US" sz="1800" spc="-1" strike="noStrike">
                <a:solidFill>
                  <a:srgbClr val="ffffff"/>
                </a:solidFill>
                <a:latin typeface="Open Sans"/>
                <a:ea typeface="Open Sans"/>
              </a:rPr>
              <a:t>Deploy a VLAN</a:t>
            </a:r>
            <a:endParaRPr b="0" lang="en-US" sz="1800" spc="-1" strike="noStrike">
              <a:solidFill>
                <a:srgbClr val="000000"/>
              </a:solidFill>
              <a:latin typeface="Arial"/>
            </a:endParaRPr>
          </a:p>
        </p:txBody>
      </p:sp>
      <p:sp>
        <p:nvSpPr>
          <p:cNvPr id="1149" name="CustomShape 4"/>
          <p:cNvSpPr/>
          <p:nvPr/>
        </p:nvSpPr>
        <p:spPr>
          <a:xfrm>
            <a:off x="291600" y="582840"/>
            <a:ext cx="6859440" cy="4560120"/>
          </a:xfrm>
          <a:prstGeom prst="rect">
            <a:avLst/>
          </a:prstGeom>
          <a:solidFill>
            <a:srgbClr val="000000"/>
          </a:solidFill>
          <a:ln w="9360">
            <a:solidFill>
              <a:srgbClr val="939393"/>
            </a:solidFill>
            <a:round/>
          </a:ln>
        </p:spPr>
        <p:style>
          <a:lnRef idx="0"/>
          <a:fillRef idx="0"/>
          <a:effectRef idx="0"/>
          <a:fontRef idx="minor"/>
        </p:style>
        <p:txBody>
          <a:bodyPr>
            <a:noAutofit/>
          </a:bodyPr>
          <a:p>
            <a:pPr>
              <a:lnSpc>
                <a:spcPct val="100000"/>
              </a:lnSpc>
              <a:spcBef>
                <a:spcPts val="360"/>
              </a:spcBef>
            </a:pPr>
            <a:r>
              <a:rPr b="0" lang="en-US" sz="1100" spc="-1" strike="noStrike">
                <a:solidFill>
                  <a:srgbClr val="ffffff"/>
                </a:solidFill>
                <a:latin typeface="Courier New"/>
                <a:ea typeface="Courier New"/>
              </a:rPr>
              <a:t>---</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hosts: leaf</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connection: local</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vars:</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vlan_id: 20</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interface: Ethernet2/1</a:t>
            </a:r>
            <a:endParaRPr b="0" lang="en-US" sz="1100" spc="-1" strike="noStrike">
              <a:latin typeface="Arial"/>
            </a:endParaRPr>
          </a:p>
          <a:p>
            <a:pPr>
              <a:lnSpc>
                <a:spcPct val="100000"/>
              </a:lnSpc>
              <a:spcBef>
                <a:spcPts val="360"/>
              </a:spcBef>
            </a:pP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 </a:t>
            </a:r>
            <a:r>
              <a:rPr b="0" lang="en-US" sz="1100" spc="-1" strike="noStrike">
                <a:solidFill>
                  <a:srgbClr val="ffffff"/>
                </a:solidFill>
                <a:latin typeface="Courier New"/>
                <a:ea typeface="Courier New"/>
              </a:rPr>
              <a:t>tasks:</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a:t>
            </a:r>
            <a:r>
              <a:rPr b="0" lang="en-US" sz="1100" spc="-1" strike="noStrike">
                <a:solidFill>
                  <a:srgbClr val="ff00ff"/>
                </a:solidFill>
                <a:latin typeface="Courier New"/>
                <a:ea typeface="Courier New"/>
              </a:rPr>
              <a:t>name:</a:t>
            </a:r>
            <a:r>
              <a:rPr b="0" lang="en-US" sz="1100" spc="-1" strike="noStrike">
                <a:solidFill>
                  <a:srgbClr val="ffffff"/>
                </a:solidFill>
                <a:latin typeface="Courier New"/>
                <a:ea typeface="Courier New"/>
              </a:rPr>
              <a:t> “Configure vlan {{ vlan_id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00"/>
                </a:solidFill>
                <a:latin typeface="Courier New"/>
                <a:ea typeface="Courier New"/>
              </a:rPr>
              <a:t>nxos_vlan:</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vlan_id</a:t>
            </a:r>
            <a:r>
              <a:rPr b="0" lang="en-US" sz="1100" spc="-1" strike="noStrike">
                <a:solidFill>
                  <a:srgbClr val="ffffff"/>
                </a:solidFill>
                <a:latin typeface="Courier New"/>
                <a:ea typeface="Courier New"/>
              </a:rPr>
              <a:t>: “{{ vlan_id }}”</a:t>
            </a:r>
            <a:endParaRPr b="0" lang="en-US" sz="1100" spc="-1" strike="noStrike">
              <a:latin typeface="Arial"/>
            </a:endParaRPr>
          </a:p>
          <a:p>
            <a:pPr>
              <a:lnSpc>
                <a:spcPct val="100000"/>
              </a:lnSpc>
              <a:spcBef>
                <a:spcPts val="360"/>
              </a:spcBef>
            </a:pP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a:t>
            </a:r>
            <a:r>
              <a:rPr b="0" lang="en-US" sz="1100" spc="-1" strike="noStrike">
                <a:solidFill>
                  <a:srgbClr val="ff00ff"/>
                </a:solidFill>
                <a:latin typeface="Courier New"/>
                <a:ea typeface="Courier New"/>
              </a:rPr>
              <a:t>name:</a:t>
            </a:r>
            <a:r>
              <a:rPr b="0" lang="en-US" sz="1100" spc="-1" strike="noStrike">
                <a:solidFill>
                  <a:srgbClr val="ffffff"/>
                </a:solidFill>
                <a:latin typeface="Courier New"/>
                <a:ea typeface="Courier New"/>
              </a:rPr>
              <a:t> “Configure interface {{ interface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00"/>
                </a:solidFill>
                <a:latin typeface="Courier New"/>
                <a:ea typeface="Courier New"/>
              </a:rPr>
              <a:t>nxos_config:</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before</a:t>
            </a:r>
            <a:r>
              <a:rPr b="0" lang="en-US" sz="1100" spc="-1" strike="noStrike">
                <a:solidFill>
                  <a:srgbClr val="ffffff"/>
                </a:solidFill>
                <a:latin typeface="Courier New"/>
                <a:ea typeface="Courier New"/>
              </a:rPr>
              <a:t>:</a:t>
            </a:r>
            <a:r>
              <a:rPr b="0" lang="en-US" sz="1100" spc="-1" strike="noStrike">
                <a:solidFill>
                  <a:srgbClr val="ffff00"/>
                </a:solidFill>
                <a:latin typeface="Courier New"/>
                <a:ea typeface="Courier New"/>
              </a:rPr>
              <a:t> </a:t>
            </a:r>
            <a:r>
              <a:rPr b="0" lang="en-US" sz="1100" spc="-1" strike="noStrike">
                <a:solidFill>
                  <a:srgbClr val="ffffff"/>
                </a:solidFill>
                <a:latin typeface="Courier New"/>
                <a:ea typeface="Courier New"/>
              </a:rPr>
              <a:t>“default interface {{ interface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lines</a:t>
            </a:r>
            <a:r>
              <a:rPr b="0" lang="en-US" sz="1100" spc="-1" strike="noStrike">
                <a:solidFill>
                  <a:srgbClr val="ffffff"/>
                </a:solidFill>
                <a:latin typeface="Courier New"/>
                <a:ea typeface="Courier New"/>
              </a:rPr>
              <a:t>: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description Access Port</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switchport mode access</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“switchport access vlan {{ vlan_id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parents</a:t>
            </a:r>
            <a:r>
              <a:rPr b="0" lang="en-US" sz="1100" spc="-1" strike="noStrike">
                <a:solidFill>
                  <a:srgbClr val="ffffff"/>
                </a:solidFill>
                <a:latin typeface="Courier New"/>
                <a:ea typeface="Courier New"/>
              </a:rPr>
              <a:t>: “interface {{ interface }}”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save_when</a:t>
            </a:r>
            <a:r>
              <a:rPr b="0" lang="en-US" sz="1100" spc="-1" strike="noStrike">
                <a:solidFill>
                  <a:srgbClr val="ffffff"/>
                </a:solidFill>
                <a:latin typeface="Courier New"/>
                <a:ea typeface="Courier New"/>
              </a:rPr>
              <a:t>: modified</a:t>
            </a:r>
            <a:endParaRPr b="0" lang="en-US" sz="1100" spc="-1" strike="noStrike">
              <a:latin typeface="Arial"/>
            </a:endParaRPr>
          </a:p>
          <a:p>
            <a:pPr>
              <a:lnSpc>
                <a:spcPct val="100000"/>
              </a:lnSpc>
              <a:spcBef>
                <a:spcPts val="360"/>
              </a:spcBef>
            </a:pPr>
            <a:endParaRPr b="0" lang="en-US" sz="1100" spc="-1" strike="noStrike">
              <a:latin typeface="Arial"/>
            </a:endParaRPr>
          </a:p>
          <a:p>
            <a:pPr>
              <a:lnSpc>
                <a:spcPct val="100000"/>
              </a:lnSpc>
              <a:spcBef>
                <a:spcPts val="360"/>
              </a:spcBef>
            </a:pP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50" name="CustomShape 1"/>
          <p:cNvSpPr/>
          <p:nvPr/>
        </p:nvSpPr>
        <p:spPr>
          <a:xfrm>
            <a:off x="781200" y="2755080"/>
            <a:ext cx="2814840" cy="559080"/>
          </a:xfrm>
          <a:prstGeom prst="rect">
            <a:avLst/>
          </a:prstGeom>
          <a:solidFill>
            <a:srgbClr val="c10000"/>
          </a:solidFill>
          <a:ln>
            <a:noFill/>
          </a:ln>
        </p:spPr>
        <p:style>
          <a:lnRef idx="0"/>
          <a:fillRef idx="0"/>
          <a:effectRef idx="0"/>
          <a:fontRef idx="minor"/>
        </p:style>
      </p:sp>
      <p:pic>
        <p:nvPicPr>
          <p:cNvPr id="1151" name="Google Shape;1300;p192" descr=""/>
          <p:cNvPicPr/>
          <p:nvPr/>
        </p:nvPicPr>
        <p:blipFill>
          <a:blip r:embed="rId2"/>
          <a:srcRect l="0" t="0" r="3268" b="30918"/>
          <a:stretch/>
        </p:blipFill>
        <p:spPr>
          <a:xfrm>
            <a:off x="5078520" y="545400"/>
            <a:ext cx="4065120" cy="2635560"/>
          </a:xfrm>
          <a:prstGeom prst="rect">
            <a:avLst/>
          </a:prstGeom>
          <a:ln>
            <a:noFill/>
          </a:ln>
        </p:spPr>
      </p:pic>
      <p:sp>
        <p:nvSpPr>
          <p:cNvPr id="1152" name="CustomShape 2"/>
          <p:cNvSpPr/>
          <p:nvPr/>
        </p:nvSpPr>
        <p:spPr>
          <a:xfrm>
            <a:off x="6042600" y="2066760"/>
            <a:ext cx="2289240" cy="658440"/>
          </a:xfrm>
          <a:prstGeom prst="rect">
            <a:avLst/>
          </a:prstGeom>
          <a:noFill/>
          <a:ln>
            <a:noFill/>
          </a:ln>
        </p:spPr>
        <p:style>
          <a:lnRef idx="0"/>
          <a:fillRef idx="0"/>
          <a:effectRef idx="0"/>
          <a:fontRef idx="minor"/>
        </p:style>
      </p:sp>
      <p:pic>
        <p:nvPicPr>
          <p:cNvPr id="1153" name="Google Shape;1302;p192" descr=""/>
          <p:cNvPicPr/>
          <p:nvPr/>
        </p:nvPicPr>
        <p:blipFill>
          <a:blip r:embed="rId3"/>
          <a:stretch/>
        </p:blipFill>
        <p:spPr>
          <a:xfrm>
            <a:off x="711000" y="545400"/>
            <a:ext cx="2814840" cy="844200"/>
          </a:xfrm>
          <a:prstGeom prst="rect">
            <a:avLst/>
          </a:prstGeom>
          <a:ln>
            <a:noFill/>
          </a:ln>
        </p:spPr>
      </p:pic>
      <p:sp>
        <p:nvSpPr>
          <p:cNvPr id="1154" name="CustomShape 3"/>
          <p:cNvSpPr/>
          <p:nvPr/>
        </p:nvSpPr>
        <p:spPr>
          <a:xfrm>
            <a:off x="781200" y="2058840"/>
            <a:ext cx="2814840" cy="559080"/>
          </a:xfrm>
          <a:prstGeom prst="rect">
            <a:avLst/>
          </a:prstGeom>
          <a:solidFill>
            <a:srgbClr val="c10000"/>
          </a:solidFill>
          <a:ln>
            <a:noFill/>
          </a:ln>
        </p:spPr>
        <p:style>
          <a:lnRef idx="0"/>
          <a:fillRef idx="0"/>
          <a:effectRef idx="0"/>
          <a:fontRef idx="minor"/>
        </p:style>
      </p:sp>
      <p:sp>
        <p:nvSpPr>
          <p:cNvPr id="1155" name="CustomShape 4"/>
          <p:cNvSpPr/>
          <p:nvPr/>
        </p:nvSpPr>
        <p:spPr>
          <a:xfrm>
            <a:off x="781200" y="2187000"/>
            <a:ext cx="2814840" cy="303120"/>
          </a:xfrm>
          <a:prstGeom prst="rect">
            <a:avLst/>
          </a:prstGeom>
          <a:noFill/>
          <a:ln>
            <a:noFill/>
          </a:ln>
        </p:spPr>
        <p:style>
          <a:lnRef idx="0"/>
          <a:fillRef idx="0"/>
          <a:effectRef idx="0"/>
          <a:fontRef idx="minor"/>
        </p:style>
        <p:txBody>
          <a:bodyPr lIns="68400" rIns="68400" tIns="34200" bIns="34200">
            <a:noAutofit/>
          </a:bodyPr>
          <a:p>
            <a:pPr algn="ctr">
              <a:lnSpc>
                <a:spcPct val="120000"/>
              </a:lnSpc>
            </a:pPr>
            <a:r>
              <a:rPr b="1" lang="en-US" sz="1800" spc="-1" strike="noStrike">
                <a:solidFill>
                  <a:srgbClr val="ffffff"/>
                </a:solidFill>
                <a:latin typeface="Open Sans"/>
                <a:ea typeface="Open Sans"/>
              </a:rPr>
              <a:t>SCALE</a:t>
            </a:r>
            <a:endParaRPr b="0" lang="en-US" sz="1800" spc="-1" strike="noStrike">
              <a:latin typeface="Arial"/>
            </a:endParaRPr>
          </a:p>
        </p:txBody>
      </p:sp>
      <p:sp>
        <p:nvSpPr>
          <p:cNvPr id="1156" name="CustomShape 5"/>
          <p:cNvSpPr/>
          <p:nvPr/>
        </p:nvSpPr>
        <p:spPr>
          <a:xfrm>
            <a:off x="781200" y="3430440"/>
            <a:ext cx="2814840" cy="559080"/>
          </a:xfrm>
          <a:prstGeom prst="rect">
            <a:avLst/>
          </a:prstGeom>
          <a:solidFill>
            <a:srgbClr val="c10000"/>
          </a:solidFill>
          <a:ln>
            <a:noFill/>
          </a:ln>
        </p:spPr>
        <p:style>
          <a:lnRef idx="0"/>
          <a:fillRef idx="0"/>
          <a:effectRef idx="0"/>
          <a:fontRef idx="minor"/>
        </p:style>
      </p:sp>
      <p:sp>
        <p:nvSpPr>
          <p:cNvPr id="1157" name="CustomShape 6"/>
          <p:cNvSpPr/>
          <p:nvPr/>
        </p:nvSpPr>
        <p:spPr>
          <a:xfrm>
            <a:off x="1618560" y="2872800"/>
            <a:ext cx="1271880" cy="303120"/>
          </a:xfrm>
          <a:prstGeom prst="rect">
            <a:avLst/>
          </a:prstGeom>
          <a:noFill/>
          <a:ln>
            <a:noFill/>
          </a:ln>
        </p:spPr>
        <p:style>
          <a:lnRef idx="0"/>
          <a:fillRef idx="0"/>
          <a:effectRef idx="0"/>
          <a:fontRef idx="minor"/>
        </p:style>
        <p:txBody>
          <a:bodyPr lIns="68400" rIns="68400" tIns="34200" bIns="34200">
            <a:noAutofit/>
          </a:bodyPr>
          <a:p>
            <a:pPr>
              <a:lnSpc>
                <a:spcPct val="120000"/>
              </a:lnSpc>
            </a:pPr>
            <a:r>
              <a:rPr b="1" lang="en-US" sz="1800" spc="-1" strike="noStrike">
                <a:solidFill>
                  <a:srgbClr val="ffffff"/>
                </a:solidFill>
                <a:latin typeface="Open Sans"/>
                <a:ea typeface="Open Sans"/>
              </a:rPr>
              <a:t>MANAGE </a:t>
            </a:r>
            <a:r>
              <a:rPr b="1" lang="en-US" sz="1800" spc="-1" strike="noStrike">
                <a:solidFill>
                  <a:srgbClr val="ffffff"/>
                </a:solidFill>
                <a:latin typeface="Open Sans"/>
                <a:ea typeface="Open Sans"/>
              </a:rPr>
              <a:t>	</a:t>
            </a:r>
            <a:r>
              <a:rPr b="1" lang="en-US" sz="1800" spc="-1" strike="noStrike">
                <a:solidFill>
                  <a:srgbClr val="ffffff"/>
                </a:solidFill>
                <a:latin typeface="Open Sans"/>
                <a:ea typeface="Open Sans"/>
              </a:rPr>
              <a:t>	</a:t>
            </a:r>
            <a:endParaRPr b="0" lang="en-US" sz="1800" spc="-1" strike="noStrike">
              <a:latin typeface="Arial"/>
            </a:endParaRPr>
          </a:p>
        </p:txBody>
      </p:sp>
      <p:sp>
        <p:nvSpPr>
          <p:cNvPr id="1158" name="CustomShape 7"/>
          <p:cNvSpPr/>
          <p:nvPr/>
        </p:nvSpPr>
        <p:spPr>
          <a:xfrm>
            <a:off x="1436760" y="3558600"/>
            <a:ext cx="1503720" cy="303120"/>
          </a:xfrm>
          <a:prstGeom prst="rect">
            <a:avLst/>
          </a:prstGeom>
          <a:noFill/>
          <a:ln>
            <a:noFill/>
          </a:ln>
        </p:spPr>
        <p:style>
          <a:lnRef idx="0"/>
          <a:fillRef idx="0"/>
          <a:effectRef idx="0"/>
          <a:fontRef idx="minor"/>
        </p:style>
        <p:txBody>
          <a:bodyPr lIns="68400" rIns="68400" tIns="34200" bIns="34200">
            <a:noAutofit/>
          </a:bodyPr>
          <a:p>
            <a:pPr algn="ctr">
              <a:lnSpc>
                <a:spcPct val="120000"/>
              </a:lnSpc>
            </a:pPr>
            <a:r>
              <a:rPr b="1" lang="en-US" sz="1800" spc="-1" strike="noStrike">
                <a:solidFill>
                  <a:srgbClr val="ffffff"/>
                </a:solidFill>
                <a:latin typeface="Open Sans"/>
                <a:ea typeface="Open Sans"/>
              </a:rPr>
              <a:t>CONNECT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9" name="Google Shape;1312;p193" descr=""/>
          <p:cNvPicPr/>
          <p:nvPr/>
        </p:nvPicPr>
        <p:blipFill>
          <a:blip r:embed="rId1"/>
          <a:stretch/>
        </p:blipFill>
        <p:spPr>
          <a:xfrm>
            <a:off x="-8280" y="0"/>
            <a:ext cx="9143640" cy="5143320"/>
          </a:xfrm>
          <a:prstGeom prst="rect">
            <a:avLst/>
          </a:prstGeom>
          <a:ln>
            <a:noFill/>
          </a:ln>
        </p:spPr>
      </p:pic>
      <p:pic>
        <p:nvPicPr>
          <p:cNvPr id="1160" name="Google Shape;1313;p193" descr=""/>
          <p:cNvPicPr/>
          <p:nvPr/>
        </p:nvPicPr>
        <p:blipFill>
          <a:blip r:embed="rId2"/>
          <a:stretch/>
        </p:blipFill>
        <p:spPr>
          <a:xfrm>
            <a:off x="3503160" y="357840"/>
            <a:ext cx="2137680" cy="641160"/>
          </a:xfrm>
          <a:prstGeom prst="rect">
            <a:avLst/>
          </a:prstGeom>
          <a:ln>
            <a:noFill/>
          </a:ln>
        </p:spPr>
      </p:pic>
      <p:sp>
        <p:nvSpPr>
          <p:cNvPr id="1161" name="CustomShape 1"/>
          <p:cNvSpPr/>
          <p:nvPr/>
        </p:nvSpPr>
        <p:spPr>
          <a:xfrm>
            <a:off x="2195640" y="1256040"/>
            <a:ext cx="4736160" cy="283320"/>
          </a:xfrm>
          <a:prstGeom prst="rect">
            <a:avLst/>
          </a:prstGeom>
          <a:noFill/>
          <a:ln>
            <a:noFill/>
          </a:ln>
        </p:spPr>
        <p:style>
          <a:lnRef idx="0"/>
          <a:fillRef idx="0"/>
          <a:effectRef idx="0"/>
          <a:fontRef idx="minor"/>
        </p:style>
        <p:txBody>
          <a:bodyPr tIns="91440" bIns="91440">
            <a:noAutofit/>
          </a:bodyPr>
          <a:p>
            <a:pPr algn="ctr">
              <a:lnSpc>
                <a:spcPct val="100000"/>
              </a:lnSpc>
            </a:pPr>
            <a:r>
              <a:rPr b="1" lang="en-US" sz="1200" spc="-1" strike="noStrike">
                <a:solidFill>
                  <a:srgbClr val="ffffff"/>
                </a:solidFill>
                <a:latin typeface="Open Sans"/>
                <a:ea typeface="Open Sans"/>
              </a:rPr>
              <a:t>RED HAT ANSIBLE TOWER</a:t>
            </a:r>
            <a:endParaRPr b="0" lang="en-US" sz="1200" spc="-1" strike="noStrike">
              <a:latin typeface="Arial"/>
            </a:endParaRPr>
          </a:p>
        </p:txBody>
      </p:sp>
      <p:sp>
        <p:nvSpPr>
          <p:cNvPr id="1162" name="CustomShape 2"/>
          <p:cNvSpPr/>
          <p:nvPr/>
        </p:nvSpPr>
        <p:spPr>
          <a:xfrm>
            <a:off x="2195640" y="2738160"/>
            <a:ext cx="4736160" cy="283320"/>
          </a:xfrm>
          <a:prstGeom prst="rect">
            <a:avLst/>
          </a:prstGeom>
          <a:noFill/>
          <a:ln>
            <a:noFill/>
          </a:ln>
        </p:spPr>
        <p:style>
          <a:lnRef idx="0"/>
          <a:fillRef idx="0"/>
          <a:effectRef idx="0"/>
          <a:fontRef idx="minor"/>
        </p:style>
        <p:txBody>
          <a:bodyPr tIns="91440" bIns="91440">
            <a:noAutofit/>
          </a:bodyPr>
          <a:p>
            <a:pPr algn="ctr">
              <a:lnSpc>
                <a:spcPct val="100000"/>
              </a:lnSpc>
            </a:pPr>
            <a:r>
              <a:rPr b="1" lang="en-US" sz="1200" spc="-1" strike="noStrike">
                <a:solidFill>
                  <a:srgbClr val="ffffff"/>
                </a:solidFill>
                <a:latin typeface="Open Sans"/>
                <a:ea typeface="Open Sans"/>
              </a:rPr>
              <a:t>RED HAT ANSIBLE ENGINE</a:t>
            </a:r>
            <a:endParaRPr b="0" lang="en-US" sz="1200" spc="-1" strike="noStrike">
              <a:latin typeface="Arial"/>
            </a:endParaRPr>
          </a:p>
        </p:txBody>
      </p:sp>
      <p:sp>
        <p:nvSpPr>
          <p:cNvPr id="1163" name="CustomShape 3"/>
          <p:cNvSpPr/>
          <p:nvPr/>
        </p:nvSpPr>
        <p:spPr>
          <a:xfrm>
            <a:off x="2195640" y="1523160"/>
            <a:ext cx="4736160" cy="283320"/>
          </a:xfrm>
          <a:prstGeom prst="rect">
            <a:avLst/>
          </a:prstGeom>
          <a:noFill/>
          <a:ln>
            <a:noFill/>
          </a:ln>
        </p:spPr>
        <p:style>
          <a:lnRef idx="0"/>
          <a:fillRef idx="0"/>
          <a:effectRef idx="0"/>
          <a:fontRef idx="minor"/>
        </p:style>
        <p:txBody>
          <a:bodyPr tIns="91440" bIns="91440">
            <a:noAutofit/>
          </a:bodyPr>
          <a:p>
            <a:pPr algn="ctr">
              <a:lnSpc>
                <a:spcPct val="100000"/>
              </a:lnSpc>
            </a:pPr>
            <a:r>
              <a:rPr b="0" lang="en-US" sz="1100" spc="-1" strike="noStrike">
                <a:solidFill>
                  <a:srgbClr val="ffffff"/>
                </a:solidFill>
                <a:latin typeface="Open Sans"/>
                <a:ea typeface="Open Sans"/>
              </a:rPr>
              <a:t>Scale + operationalize your automation</a:t>
            </a:r>
            <a:endParaRPr b="0" lang="en-US" sz="1100" spc="-1" strike="noStrike">
              <a:latin typeface="Arial"/>
            </a:endParaRPr>
          </a:p>
        </p:txBody>
      </p:sp>
      <p:sp>
        <p:nvSpPr>
          <p:cNvPr id="1164" name="CustomShape 4"/>
          <p:cNvSpPr/>
          <p:nvPr/>
        </p:nvSpPr>
        <p:spPr>
          <a:xfrm>
            <a:off x="2195640" y="3001320"/>
            <a:ext cx="4736160" cy="283320"/>
          </a:xfrm>
          <a:prstGeom prst="rect">
            <a:avLst/>
          </a:prstGeom>
          <a:noFill/>
          <a:ln>
            <a:noFill/>
          </a:ln>
        </p:spPr>
        <p:style>
          <a:lnRef idx="0"/>
          <a:fillRef idx="0"/>
          <a:effectRef idx="0"/>
          <a:fontRef idx="minor"/>
        </p:style>
        <p:txBody>
          <a:bodyPr tIns="91440" bIns="91440">
            <a:noAutofit/>
          </a:bodyPr>
          <a:p>
            <a:pPr algn="ctr">
              <a:lnSpc>
                <a:spcPct val="100000"/>
              </a:lnSpc>
            </a:pPr>
            <a:r>
              <a:rPr b="0" lang="en-US" sz="1100" spc="-1" strike="noStrike">
                <a:solidFill>
                  <a:srgbClr val="ffffff"/>
                </a:solidFill>
                <a:latin typeface="Open Sans"/>
                <a:ea typeface="Open Sans"/>
              </a:rPr>
              <a:t>Support for your Ansible automation</a:t>
            </a:r>
            <a:endParaRPr b="0" lang="en-US" sz="1100" spc="-1" strike="noStrike">
              <a:latin typeface="Arial"/>
            </a:endParaRPr>
          </a:p>
        </p:txBody>
      </p:sp>
      <p:sp>
        <p:nvSpPr>
          <p:cNvPr id="1165" name="CustomShape 5"/>
          <p:cNvSpPr/>
          <p:nvPr/>
        </p:nvSpPr>
        <p:spPr>
          <a:xfrm>
            <a:off x="2534400" y="2010600"/>
            <a:ext cx="126216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CONTROL</a:t>
            </a:r>
            <a:endParaRPr b="0" lang="en-US" sz="1000" spc="-1" strike="noStrike">
              <a:latin typeface="Arial"/>
            </a:endParaRPr>
          </a:p>
        </p:txBody>
      </p:sp>
      <p:sp>
        <p:nvSpPr>
          <p:cNvPr id="1166" name="CustomShape 6"/>
          <p:cNvSpPr/>
          <p:nvPr/>
        </p:nvSpPr>
        <p:spPr>
          <a:xfrm>
            <a:off x="3875400" y="201060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KNOWLEDGE</a:t>
            </a:r>
            <a:endParaRPr b="0" lang="en-US" sz="1000" spc="-1" strike="noStrike">
              <a:latin typeface="Arial"/>
            </a:endParaRPr>
          </a:p>
        </p:txBody>
      </p:sp>
      <p:sp>
        <p:nvSpPr>
          <p:cNvPr id="1167" name="CustomShape 7"/>
          <p:cNvSpPr/>
          <p:nvPr/>
        </p:nvSpPr>
        <p:spPr>
          <a:xfrm>
            <a:off x="5322960" y="201060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DELEGATION</a:t>
            </a:r>
            <a:endParaRPr b="0" lang="en-US" sz="1000" spc="-1" strike="noStrike">
              <a:latin typeface="Arial"/>
            </a:endParaRPr>
          </a:p>
        </p:txBody>
      </p:sp>
      <p:sp>
        <p:nvSpPr>
          <p:cNvPr id="1168" name="CustomShape 8"/>
          <p:cNvSpPr/>
          <p:nvPr/>
        </p:nvSpPr>
        <p:spPr>
          <a:xfrm>
            <a:off x="2505600" y="3544560"/>
            <a:ext cx="126216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SIMPLE</a:t>
            </a:r>
            <a:endParaRPr b="0" lang="en-US" sz="1000" spc="-1" strike="noStrike">
              <a:latin typeface="Arial"/>
            </a:endParaRPr>
          </a:p>
        </p:txBody>
      </p:sp>
      <p:sp>
        <p:nvSpPr>
          <p:cNvPr id="1169" name="CustomShape 9"/>
          <p:cNvSpPr/>
          <p:nvPr/>
        </p:nvSpPr>
        <p:spPr>
          <a:xfrm>
            <a:off x="3846600" y="354456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POWERFUL</a:t>
            </a:r>
            <a:endParaRPr b="0" lang="en-US" sz="1000" spc="-1" strike="noStrike">
              <a:latin typeface="Arial"/>
            </a:endParaRPr>
          </a:p>
        </p:txBody>
      </p:sp>
      <p:sp>
        <p:nvSpPr>
          <p:cNvPr id="1170" name="CustomShape 10"/>
          <p:cNvSpPr/>
          <p:nvPr/>
        </p:nvSpPr>
        <p:spPr>
          <a:xfrm>
            <a:off x="5322960" y="3544560"/>
            <a:ext cx="1319400" cy="2833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000" spc="-1" strike="noStrike">
                <a:solidFill>
                  <a:srgbClr val="ffffff"/>
                </a:solidFill>
                <a:latin typeface="Open Sans"/>
                <a:ea typeface="Open Sans"/>
              </a:rPr>
              <a:t>AGENTLESS</a:t>
            </a:r>
            <a:endParaRPr b="0" lang="en-US" sz="1000" spc="-1" strike="noStrike">
              <a:latin typeface="Arial"/>
            </a:endParaRPr>
          </a:p>
        </p:txBody>
      </p:sp>
      <p:sp>
        <p:nvSpPr>
          <p:cNvPr id="1171" name="CustomShape 11"/>
          <p:cNvSpPr/>
          <p:nvPr/>
        </p:nvSpPr>
        <p:spPr>
          <a:xfrm>
            <a:off x="1692000" y="4350600"/>
            <a:ext cx="5743440" cy="283320"/>
          </a:xfrm>
          <a:prstGeom prst="rect">
            <a:avLst/>
          </a:prstGeom>
          <a:noFill/>
          <a:ln>
            <a:noFill/>
          </a:ln>
        </p:spPr>
        <p:style>
          <a:lnRef idx="0"/>
          <a:fillRef idx="0"/>
          <a:effectRef idx="0"/>
          <a:fontRef idx="minor"/>
        </p:style>
        <p:txBody>
          <a:bodyPr tIns="91440" bIns="91440">
            <a:noAutofit/>
          </a:bodyPr>
          <a:p>
            <a:pPr algn="ctr">
              <a:lnSpc>
                <a:spcPct val="100000"/>
              </a:lnSpc>
            </a:pPr>
            <a:r>
              <a:rPr b="0" lang="en-US" sz="1200" spc="-1" strike="noStrike">
                <a:solidFill>
                  <a:srgbClr val="434343"/>
                </a:solidFill>
                <a:latin typeface="Open Sans"/>
                <a:ea typeface="Open Sans"/>
              </a:rPr>
              <a:t>FUELED BY AN INNOVATIVE </a:t>
            </a:r>
            <a:r>
              <a:rPr b="1" lang="en-US" sz="1200" spc="-1" strike="noStrike">
                <a:solidFill>
                  <a:srgbClr val="434343"/>
                </a:solidFill>
                <a:latin typeface="Open Sans"/>
                <a:ea typeface="Open Sans"/>
              </a:rPr>
              <a:t>OPEN SOURCE</a:t>
            </a:r>
            <a:r>
              <a:rPr b="0" lang="en-US" sz="1200" spc="-1" strike="noStrike">
                <a:solidFill>
                  <a:srgbClr val="434343"/>
                </a:solidFill>
                <a:latin typeface="Open Sans"/>
                <a:ea typeface="Open Sans"/>
              </a:rPr>
              <a:t> COMMUNITY</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TextShape 1"/>
          <p:cNvSpPr txBox="1"/>
          <p:nvPr/>
        </p:nvSpPr>
        <p:spPr>
          <a:xfrm>
            <a:off x="573120" y="1761840"/>
            <a:ext cx="4324320" cy="2887200"/>
          </a:xfrm>
          <a:prstGeom prst="rect">
            <a:avLst/>
          </a:prstGeom>
          <a:noFill/>
          <a:ln>
            <a:noFill/>
          </a:ln>
        </p:spPr>
        <p:txBody>
          <a:bodyPr>
            <a:noAutofit/>
          </a:bodyPr>
          <a:p>
            <a:pPr marL="457200" indent="-342720">
              <a:lnSpc>
                <a:spcPct val="150000"/>
              </a:lnSpc>
              <a:spcBef>
                <a:spcPts val="601"/>
              </a:spcBef>
              <a:buClr>
                <a:srgbClr val="000000"/>
              </a:buClr>
              <a:buFont typeface="Overpass"/>
              <a:buChar char="●"/>
            </a:pPr>
            <a:r>
              <a:rPr b="0" lang="en-US" sz="1800" spc="-1" strike="noStrike">
                <a:solidFill>
                  <a:srgbClr val="000000"/>
                </a:solidFill>
                <a:latin typeface="Overpass"/>
                <a:ea typeface="Overpass"/>
              </a:rPr>
              <a:t>Build &amp; manage dynamic inventory</a:t>
            </a:r>
            <a:endParaRPr b="0" lang="en-US" sz="1800" spc="-1" strike="noStrike">
              <a:solidFill>
                <a:srgbClr val="000000"/>
              </a:solidFill>
              <a:latin typeface="Arial"/>
            </a:endParaRPr>
          </a:p>
          <a:p>
            <a:pPr marL="457200" indent="-342720">
              <a:lnSpc>
                <a:spcPct val="150000"/>
              </a:lnSpc>
              <a:buClr>
                <a:srgbClr val="000000"/>
              </a:buClr>
              <a:buFont typeface="Overpass"/>
              <a:buChar char="●"/>
            </a:pPr>
            <a:r>
              <a:rPr b="0" lang="en-US" sz="1800" spc="-1" strike="noStrike">
                <a:solidFill>
                  <a:srgbClr val="000000"/>
                </a:solidFill>
                <a:latin typeface="Overpass"/>
                <a:ea typeface="Overpass"/>
              </a:rPr>
              <a:t>Roles-Based Access Control</a:t>
            </a:r>
            <a:endParaRPr b="0" lang="en-US" sz="1800" spc="-1" strike="noStrike">
              <a:solidFill>
                <a:srgbClr val="000000"/>
              </a:solidFill>
              <a:latin typeface="Arial"/>
            </a:endParaRPr>
          </a:p>
          <a:p>
            <a:pPr marL="457200" indent="-342720">
              <a:lnSpc>
                <a:spcPct val="150000"/>
              </a:lnSpc>
              <a:buClr>
                <a:srgbClr val="000000"/>
              </a:buClr>
              <a:buFont typeface="Overpass"/>
              <a:buChar char="●"/>
            </a:pPr>
            <a:r>
              <a:rPr b="0" lang="en-US" sz="1800" spc="-1" strike="noStrike">
                <a:solidFill>
                  <a:srgbClr val="000000"/>
                </a:solidFill>
                <a:latin typeface="Overpass"/>
                <a:ea typeface="Overpass"/>
              </a:rPr>
              <a:t>Workflows</a:t>
            </a:r>
            <a:endParaRPr b="0" lang="en-US" sz="1800" spc="-1" strike="noStrike">
              <a:solidFill>
                <a:srgbClr val="000000"/>
              </a:solidFill>
              <a:latin typeface="Arial"/>
            </a:endParaRPr>
          </a:p>
          <a:p>
            <a:pPr marL="457200" indent="-342720">
              <a:lnSpc>
                <a:spcPct val="150000"/>
              </a:lnSpc>
              <a:buClr>
                <a:srgbClr val="000000"/>
              </a:buClr>
              <a:buFont typeface="Overpass"/>
              <a:buChar char="●"/>
            </a:pPr>
            <a:r>
              <a:rPr b="0" lang="en-US" sz="1800" spc="-1" strike="noStrike">
                <a:solidFill>
                  <a:srgbClr val="000000"/>
                </a:solidFill>
                <a:latin typeface="Overpass"/>
                <a:ea typeface="Overpass"/>
              </a:rPr>
              <a:t>Ongoing Compliance</a:t>
            </a:r>
            <a:endParaRPr b="0" lang="en-US" sz="1800" spc="-1" strike="noStrike">
              <a:solidFill>
                <a:srgbClr val="000000"/>
              </a:solidFill>
              <a:latin typeface="Arial"/>
            </a:endParaRPr>
          </a:p>
          <a:p>
            <a:pPr marL="457200" indent="-342720">
              <a:lnSpc>
                <a:spcPct val="150000"/>
              </a:lnSpc>
              <a:buClr>
                <a:srgbClr val="000000"/>
              </a:buClr>
              <a:buFont typeface="Overpass"/>
              <a:buChar char="●"/>
            </a:pPr>
            <a:r>
              <a:rPr b="0" lang="en-US" sz="1800" spc="-1" strike="noStrike">
                <a:solidFill>
                  <a:srgbClr val="000000"/>
                </a:solidFill>
                <a:latin typeface="Overpass"/>
                <a:ea typeface="Overpass"/>
              </a:rPr>
              <a:t>Running Playbooks at Scale</a:t>
            </a:r>
            <a:endParaRPr b="0" lang="en-US" sz="1800" spc="-1" strike="noStrike">
              <a:solidFill>
                <a:srgbClr val="000000"/>
              </a:solidFill>
              <a:latin typeface="Arial"/>
            </a:endParaRPr>
          </a:p>
          <a:p>
            <a:pPr marL="457200" indent="-342720">
              <a:lnSpc>
                <a:spcPct val="150000"/>
              </a:lnSpc>
              <a:buClr>
                <a:srgbClr val="000000"/>
              </a:buClr>
              <a:buFont typeface="Overpass"/>
              <a:buChar char="●"/>
            </a:pPr>
            <a:r>
              <a:rPr b="0" lang="en-US" sz="1800" spc="-1" strike="noStrike">
                <a:solidFill>
                  <a:srgbClr val="000000"/>
                </a:solidFill>
                <a:latin typeface="Overpass"/>
                <a:ea typeface="Overpass"/>
              </a:rPr>
              <a:t>RESTful API</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p:txBody>
      </p:sp>
      <p:pic>
        <p:nvPicPr>
          <p:cNvPr id="1173" name="Google Shape;1331;p194" descr=""/>
          <p:cNvPicPr/>
          <p:nvPr/>
        </p:nvPicPr>
        <p:blipFill>
          <a:blip r:embed="rId1"/>
          <a:stretch/>
        </p:blipFill>
        <p:spPr>
          <a:xfrm>
            <a:off x="640800" y="833760"/>
            <a:ext cx="1442160" cy="730440"/>
          </a:xfrm>
          <a:prstGeom prst="rect">
            <a:avLst/>
          </a:prstGeom>
          <a:ln>
            <a:noFill/>
          </a:ln>
        </p:spPr>
      </p:pic>
      <p:pic>
        <p:nvPicPr>
          <p:cNvPr id="1174" name="Google Shape;1332;p194" descr=""/>
          <p:cNvPicPr/>
          <p:nvPr/>
        </p:nvPicPr>
        <p:blipFill>
          <a:blip r:embed="rId2"/>
          <a:stretch/>
        </p:blipFill>
        <p:spPr>
          <a:xfrm>
            <a:off x="4392360" y="1342800"/>
            <a:ext cx="5747760" cy="339084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TextShape 1"/>
          <p:cNvSpPr txBox="1"/>
          <p:nvPr/>
        </p:nvSpPr>
        <p:spPr>
          <a:xfrm>
            <a:off x="1087920" y="1717200"/>
            <a:ext cx="3363840" cy="486720"/>
          </a:xfrm>
          <a:prstGeom prst="rect">
            <a:avLst/>
          </a:prstGeom>
          <a:noFill/>
          <a:ln>
            <a:noFill/>
          </a:ln>
        </p:spPr>
        <p:txBody>
          <a:bodyPr>
            <a:noAutofit/>
          </a:bodyPr>
          <a:p>
            <a:pPr>
              <a:lnSpc>
                <a:spcPct val="100000"/>
              </a:lnSpc>
            </a:pPr>
            <a:r>
              <a:rPr b="0" lang="en-US" sz="1800" spc="-1" strike="noStrike">
                <a:solidFill>
                  <a:srgbClr val="000000"/>
                </a:solidFill>
                <a:latin typeface="Overpass"/>
                <a:ea typeface="Overpass"/>
              </a:rPr>
              <a:t>Well Defined, Role Based API</a:t>
            </a:r>
            <a:endParaRPr b="0" lang="en-US" sz="1800" spc="-1" strike="noStrike">
              <a:solidFill>
                <a:srgbClr val="000000"/>
              </a:solidFill>
              <a:latin typeface="Arial"/>
            </a:endParaRPr>
          </a:p>
        </p:txBody>
      </p:sp>
      <p:sp>
        <p:nvSpPr>
          <p:cNvPr id="1176" name="CustomShape 2"/>
          <p:cNvSpPr/>
          <p:nvPr/>
        </p:nvSpPr>
        <p:spPr>
          <a:xfrm>
            <a:off x="1093320" y="3698640"/>
            <a:ext cx="3363840" cy="486720"/>
          </a:xfrm>
          <a:prstGeom prst="rect">
            <a:avLst/>
          </a:prstGeom>
          <a:noFill/>
          <a:ln>
            <a:noFill/>
          </a:ln>
        </p:spPr>
        <p:style>
          <a:lnRef idx="0"/>
          <a:fillRef idx="0"/>
          <a:effectRef idx="0"/>
          <a:fontRef idx="minor"/>
        </p:style>
        <p:txBody>
          <a:bodyPr>
            <a:noAutofit/>
          </a:bodyPr>
          <a:p>
            <a:pPr>
              <a:lnSpc>
                <a:spcPct val="100000"/>
              </a:lnSpc>
            </a:pPr>
            <a:r>
              <a:rPr b="0" lang="en-US" sz="1800" spc="-1" strike="noStrike">
                <a:solidFill>
                  <a:srgbClr val="000000"/>
                </a:solidFill>
                <a:latin typeface="Overpass"/>
                <a:ea typeface="Overpass"/>
              </a:rPr>
              <a:t>Easily Customizable Back End</a:t>
            </a:r>
            <a:endParaRPr b="0" lang="en-US" sz="1800" spc="-1" strike="noStrike">
              <a:latin typeface="Arial"/>
            </a:endParaRPr>
          </a:p>
        </p:txBody>
      </p:sp>
      <p:pic>
        <p:nvPicPr>
          <p:cNvPr id="1177" name="Google Shape;1340;p195" descr=""/>
          <p:cNvPicPr/>
          <p:nvPr/>
        </p:nvPicPr>
        <p:blipFill>
          <a:blip r:embed="rId1"/>
          <a:stretch/>
        </p:blipFill>
        <p:spPr>
          <a:xfrm>
            <a:off x="7367760" y="2292840"/>
            <a:ext cx="635400" cy="567720"/>
          </a:xfrm>
          <a:prstGeom prst="rect">
            <a:avLst/>
          </a:prstGeom>
          <a:ln>
            <a:noFill/>
          </a:ln>
        </p:spPr>
      </p:pic>
      <p:sp>
        <p:nvSpPr>
          <p:cNvPr id="1178" name="CustomShape 3"/>
          <p:cNvSpPr/>
          <p:nvPr/>
        </p:nvSpPr>
        <p:spPr>
          <a:xfrm>
            <a:off x="7224840" y="1675080"/>
            <a:ext cx="956160" cy="369000"/>
          </a:xfrm>
          <a:prstGeom prst="rect">
            <a:avLst/>
          </a:prstGeom>
          <a:noFill/>
          <a:ln>
            <a:noFill/>
          </a:ln>
        </p:spPr>
        <p:style>
          <a:lnRef idx="0"/>
          <a:fillRef idx="0"/>
          <a:effectRef idx="0"/>
          <a:fontRef idx="minor"/>
        </p:style>
        <p:txBody>
          <a:bodyPr lIns="122040" rIns="122040" tIns="60840" bIns="60840">
            <a:noAutofit/>
          </a:bodyPr>
          <a:p>
            <a:pPr>
              <a:lnSpc>
                <a:spcPct val="100000"/>
              </a:lnSpc>
            </a:pPr>
            <a:r>
              <a:rPr b="0" lang="en-US" sz="1400" spc="-1" strike="noStrike">
                <a:solidFill>
                  <a:srgbClr val="000000"/>
                </a:solidFill>
                <a:latin typeface="Overpass"/>
                <a:ea typeface="Overpass"/>
              </a:rPr>
              <a:t>Servers</a:t>
            </a:r>
            <a:endParaRPr b="0" lang="en-US" sz="1400" spc="-1" strike="noStrike">
              <a:latin typeface="Arial"/>
            </a:endParaRPr>
          </a:p>
        </p:txBody>
      </p:sp>
      <p:sp>
        <p:nvSpPr>
          <p:cNvPr id="1179" name="CustomShape 4"/>
          <p:cNvSpPr/>
          <p:nvPr/>
        </p:nvSpPr>
        <p:spPr>
          <a:xfrm>
            <a:off x="7247520" y="4233960"/>
            <a:ext cx="953640" cy="369000"/>
          </a:xfrm>
          <a:prstGeom prst="rect">
            <a:avLst/>
          </a:prstGeom>
          <a:noFill/>
          <a:ln>
            <a:noFill/>
          </a:ln>
        </p:spPr>
        <p:style>
          <a:lnRef idx="0"/>
          <a:fillRef idx="0"/>
          <a:effectRef idx="0"/>
          <a:fontRef idx="minor"/>
        </p:style>
        <p:txBody>
          <a:bodyPr lIns="122040" rIns="122040" tIns="60840" bIns="60840">
            <a:noAutofit/>
          </a:bodyPr>
          <a:p>
            <a:pPr>
              <a:lnSpc>
                <a:spcPct val="100000"/>
              </a:lnSpc>
            </a:pPr>
            <a:r>
              <a:rPr b="0" lang="en-US" sz="1400" spc="-1" strike="noStrike">
                <a:solidFill>
                  <a:srgbClr val="000000"/>
                </a:solidFill>
                <a:latin typeface="Overpass"/>
                <a:ea typeface="Overpass"/>
              </a:rPr>
              <a:t>Storage</a:t>
            </a:r>
            <a:endParaRPr b="0" lang="en-US" sz="1400" spc="-1" strike="noStrike">
              <a:latin typeface="Arial"/>
            </a:endParaRPr>
          </a:p>
        </p:txBody>
      </p:sp>
      <p:sp>
        <p:nvSpPr>
          <p:cNvPr id="1180" name="CustomShape 5"/>
          <p:cNvSpPr/>
          <p:nvPr/>
        </p:nvSpPr>
        <p:spPr>
          <a:xfrm>
            <a:off x="7039800" y="2873880"/>
            <a:ext cx="1441080" cy="369000"/>
          </a:xfrm>
          <a:prstGeom prst="rect">
            <a:avLst/>
          </a:prstGeom>
          <a:noFill/>
          <a:ln>
            <a:noFill/>
          </a:ln>
        </p:spPr>
        <p:style>
          <a:lnRef idx="0"/>
          <a:fillRef idx="0"/>
          <a:effectRef idx="0"/>
          <a:fontRef idx="minor"/>
        </p:style>
        <p:txBody>
          <a:bodyPr lIns="122040" rIns="122040" tIns="60840" bIns="60840">
            <a:noAutofit/>
          </a:bodyPr>
          <a:p>
            <a:pPr algn="ctr">
              <a:lnSpc>
                <a:spcPct val="100000"/>
              </a:lnSpc>
            </a:pPr>
            <a:r>
              <a:rPr b="0" lang="en-US" sz="1400" spc="-1" strike="noStrike">
                <a:solidFill>
                  <a:srgbClr val="000000"/>
                </a:solidFill>
                <a:latin typeface="Overpass"/>
                <a:ea typeface="Overpass"/>
              </a:rPr>
              <a:t>Networking</a:t>
            </a:r>
            <a:endParaRPr b="0" lang="en-US" sz="1400" spc="-1" strike="noStrike">
              <a:latin typeface="Arial"/>
            </a:endParaRPr>
          </a:p>
        </p:txBody>
      </p:sp>
      <p:pic>
        <p:nvPicPr>
          <p:cNvPr id="1181" name="Google Shape;1344;p195" descr=""/>
          <p:cNvPicPr/>
          <p:nvPr/>
        </p:nvPicPr>
        <p:blipFill>
          <a:blip r:embed="rId2"/>
          <a:stretch/>
        </p:blipFill>
        <p:spPr>
          <a:xfrm>
            <a:off x="3021840" y="2455200"/>
            <a:ext cx="1527120" cy="773640"/>
          </a:xfrm>
          <a:prstGeom prst="rect">
            <a:avLst/>
          </a:prstGeom>
          <a:ln>
            <a:noFill/>
          </a:ln>
        </p:spPr>
      </p:pic>
      <p:sp>
        <p:nvSpPr>
          <p:cNvPr id="1182" name="CustomShape 6"/>
          <p:cNvSpPr/>
          <p:nvPr/>
        </p:nvSpPr>
        <p:spPr>
          <a:xfrm>
            <a:off x="1986120" y="2838240"/>
            <a:ext cx="805320" cy="3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183" name="CustomShape 7"/>
          <p:cNvSpPr/>
          <p:nvPr/>
        </p:nvSpPr>
        <p:spPr>
          <a:xfrm flipH="1" rot="10800000">
            <a:off x="4790520" y="1599120"/>
            <a:ext cx="1805400" cy="10569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184" name="CustomShape 8"/>
          <p:cNvSpPr/>
          <p:nvPr/>
        </p:nvSpPr>
        <p:spPr>
          <a:xfrm>
            <a:off x="4774320" y="2842200"/>
            <a:ext cx="1838880" cy="3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185" name="CustomShape 9"/>
          <p:cNvSpPr/>
          <p:nvPr/>
        </p:nvSpPr>
        <p:spPr>
          <a:xfrm>
            <a:off x="4774320" y="3037680"/>
            <a:ext cx="1971000" cy="8413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pic>
        <p:nvPicPr>
          <p:cNvPr id="1186" name="Google Shape;1349;p195" descr="Icon_RH_Hardware_Storage-A-Stack_RGB_Flat.png"/>
          <p:cNvPicPr/>
          <p:nvPr/>
        </p:nvPicPr>
        <p:blipFill>
          <a:blip r:embed="rId3"/>
          <a:stretch/>
        </p:blipFill>
        <p:spPr>
          <a:xfrm>
            <a:off x="7476480" y="3737880"/>
            <a:ext cx="424080" cy="560160"/>
          </a:xfrm>
          <a:prstGeom prst="rect">
            <a:avLst/>
          </a:prstGeom>
          <a:ln>
            <a:noFill/>
          </a:ln>
        </p:spPr>
      </p:pic>
      <p:pic>
        <p:nvPicPr>
          <p:cNvPr id="1187" name="Google Shape;1350;p195" descr="Icon_RH_Hardware_Server-C-Stack_RGB_Flat.png"/>
          <p:cNvPicPr/>
          <p:nvPr/>
        </p:nvPicPr>
        <p:blipFill>
          <a:blip r:embed="rId4"/>
          <a:stretch/>
        </p:blipFill>
        <p:spPr>
          <a:xfrm>
            <a:off x="7398360" y="1004040"/>
            <a:ext cx="549720" cy="678600"/>
          </a:xfrm>
          <a:prstGeom prst="rect">
            <a:avLst/>
          </a:prstGeom>
          <a:ln>
            <a:noFill/>
          </a:ln>
        </p:spPr>
      </p:pic>
      <p:sp>
        <p:nvSpPr>
          <p:cNvPr id="1188" name="CustomShape 10"/>
          <p:cNvSpPr/>
          <p:nvPr/>
        </p:nvSpPr>
        <p:spPr>
          <a:xfrm>
            <a:off x="1129320" y="2583720"/>
            <a:ext cx="771120" cy="486720"/>
          </a:xfrm>
          <a:prstGeom prst="rect">
            <a:avLst/>
          </a:prstGeom>
          <a:noFill/>
          <a:ln>
            <a:noFill/>
          </a:ln>
        </p:spPr>
        <p:style>
          <a:lnRef idx="0"/>
          <a:fillRef idx="0"/>
          <a:effectRef idx="0"/>
          <a:fontRef idx="minor"/>
        </p:style>
        <p:txBody>
          <a:bodyPr>
            <a:noAutofit/>
          </a:bodyPr>
          <a:p>
            <a:pPr>
              <a:lnSpc>
                <a:spcPct val="100000"/>
              </a:lnSpc>
            </a:pPr>
            <a:r>
              <a:rPr b="1" lang="en-US" sz="2400" spc="-1" strike="noStrike">
                <a:solidFill>
                  <a:srgbClr val="666666"/>
                </a:solidFill>
                <a:latin typeface="Open Sans"/>
                <a:ea typeface="Open Sans"/>
              </a:rPr>
              <a:t>{|}</a:t>
            </a:r>
            <a:endParaRPr b="0" lang="en-US" sz="2400" spc="-1" strike="noStrike">
              <a:latin typeface="Arial"/>
            </a:endParaRPr>
          </a:p>
        </p:txBody>
      </p:sp>
      <p:sp>
        <p:nvSpPr>
          <p:cNvPr id="1189" name="TextShape 11"/>
          <p:cNvSpPr txBox="1"/>
          <p:nvPr/>
        </p:nvSpPr>
        <p:spPr>
          <a:xfrm>
            <a:off x="826560" y="0"/>
            <a:ext cx="7490520" cy="1062720"/>
          </a:xfrm>
          <a:prstGeom prst="rect">
            <a:avLst/>
          </a:prstGeom>
          <a:noFill/>
          <a:ln>
            <a:noFill/>
          </a:ln>
        </p:spPr>
        <p:txBody>
          <a:bodyPr tIns="91440" bIns="91440" anchor="b">
            <a:noAutofit/>
          </a:bodyPr>
          <a:p>
            <a:pPr>
              <a:lnSpc>
                <a:spcPct val="100000"/>
              </a:lnSpc>
            </a:pPr>
            <a:r>
              <a:rPr b="0" lang="en-US" sz="2800" spc="-1" strike="noStrike">
                <a:solidFill>
                  <a:srgbClr val="000000"/>
                </a:solidFill>
                <a:latin typeface="Overpass"/>
                <a:ea typeface="Overpass"/>
              </a:rPr>
              <a:t>API-Driven Infrastructure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0" name="CustomShape 1"/>
          <p:cNvSpPr/>
          <p:nvPr/>
        </p:nvSpPr>
        <p:spPr>
          <a:xfrm>
            <a:off x="6674760" y="1754640"/>
            <a:ext cx="783720" cy="320760"/>
          </a:xfrm>
          <a:prstGeom prst="rect">
            <a:avLst/>
          </a:prstGeom>
          <a:noFill/>
          <a:ln>
            <a:noFill/>
          </a:ln>
        </p:spPr>
        <p:style>
          <a:lnRef idx="0"/>
          <a:fillRef idx="0"/>
          <a:effectRef idx="0"/>
          <a:fontRef idx="minor"/>
        </p:style>
        <p:txBody>
          <a:bodyPr tIns="91440" bIns="91440">
            <a:noAutofit/>
          </a:bodyPr>
          <a:p>
            <a:pPr algn="ctr">
              <a:lnSpc>
                <a:spcPct val="100000"/>
              </a:lnSpc>
            </a:pPr>
            <a:r>
              <a:rPr b="0" lang="en-US" sz="1200" spc="-1" strike="noStrike">
                <a:solidFill>
                  <a:srgbClr val="000000"/>
                </a:solidFill>
                <a:latin typeface="Arial"/>
                <a:ea typeface="Arial"/>
              </a:rPr>
              <a:t>Request</a:t>
            </a:r>
            <a:endParaRPr b="0" lang="en-US" sz="1200" spc="-1" strike="noStrike">
              <a:latin typeface="Arial"/>
            </a:endParaRPr>
          </a:p>
        </p:txBody>
      </p:sp>
      <p:sp>
        <p:nvSpPr>
          <p:cNvPr id="1191" name="CustomShape 2"/>
          <p:cNvSpPr/>
          <p:nvPr/>
        </p:nvSpPr>
        <p:spPr>
          <a:xfrm>
            <a:off x="6621840" y="2829960"/>
            <a:ext cx="889920" cy="320760"/>
          </a:xfrm>
          <a:prstGeom prst="rect">
            <a:avLst/>
          </a:prstGeom>
          <a:noFill/>
          <a:ln>
            <a:noFill/>
          </a:ln>
        </p:spPr>
        <p:style>
          <a:lnRef idx="0"/>
          <a:fillRef idx="0"/>
          <a:effectRef idx="0"/>
          <a:fontRef idx="minor"/>
        </p:style>
        <p:txBody>
          <a:bodyPr tIns="91440" bIns="91440">
            <a:noAutofit/>
          </a:bodyPr>
          <a:p>
            <a:pPr algn="ctr">
              <a:lnSpc>
                <a:spcPct val="100000"/>
              </a:lnSpc>
            </a:pPr>
            <a:r>
              <a:rPr b="0" lang="en-US" sz="1200" spc="-1" strike="noStrike">
                <a:solidFill>
                  <a:srgbClr val="000000"/>
                </a:solidFill>
                <a:latin typeface="Arial"/>
                <a:ea typeface="Arial"/>
              </a:rPr>
              <a:t>Configure</a:t>
            </a:r>
            <a:endParaRPr b="0" lang="en-US" sz="1200" spc="-1" strike="noStrike">
              <a:latin typeface="Arial"/>
            </a:endParaRPr>
          </a:p>
        </p:txBody>
      </p:sp>
      <p:sp>
        <p:nvSpPr>
          <p:cNvPr id="1192" name="CustomShape 3"/>
          <p:cNvSpPr/>
          <p:nvPr/>
        </p:nvSpPr>
        <p:spPr>
          <a:xfrm>
            <a:off x="7836480" y="1958400"/>
            <a:ext cx="583560" cy="320760"/>
          </a:xfrm>
          <a:prstGeom prst="rect">
            <a:avLst/>
          </a:prstGeom>
          <a:noFill/>
          <a:ln>
            <a:noFill/>
          </a:ln>
        </p:spPr>
        <p:style>
          <a:lnRef idx="0"/>
          <a:fillRef idx="0"/>
          <a:effectRef idx="0"/>
          <a:fontRef idx="minor"/>
        </p:style>
        <p:txBody>
          <a:bodyPr tIns="91440" bIns="91440">
            <a:noAutofit/>
          </a:bodyPr>
          <a:p>
            <a:pPr algn="ctr">
              <a:lnSpc>
                <a:spcPct val="100000"/>
              </a:lnSpc>
            </a:pPr>
            <a:r>
              <a:rPr b="0" lang="en-US" sz="1200" spc="-1" strike="noStrike">
                <a:solidFill>
                  <a:srgbClr val="000000"/>
                </a:solidFill>
                <a:latin typeface="Arial"/>
                <a:ea typeface="Arial"/>
              </a:rPr>
              <a:t>Use</a:t>
            </a:r>
            <a:endParaRPr b="0" lang="en-US" sz="1200" spc="-1" strike="noStrike">
              <a:latin typeface="Arial"/>
            </a:endParaRPr>
          </a:p>
        </p:txBody>
      </p:sp>
      <p:pic>
        <p:nvPicPr>
          <p:cNvPr id="1193" name="Google Shape;1361;p196" descr=""/>
          <p:cNvPicPr/>
          <p:nvPr/>
        </p:nvPicPr>
        <p:blipFill>
          <a:blip r:embed="rId1"/>
          <a:stretch/>
        </p:blipFill>
        <p:spPr>
          <a:xfrm>
            <a:off x="2861280" y="2039760"/>
            <a:ext cx="1520640" cy="1470960"/>
          </a:xfrm>
          <a:prstGeom prst="rect">
            <a:avLst/>
          </a:prstGeom>
          <a:ln>
            <a:noFill/>
          </a:ln>
        </p:spPr>
      </p:pic>
      <p:sp>
        <p:nvSpPr>
          <p:cNvPr id="1194" name="CustomShape 4"/>
          <p:cNvSpPr/>
          <p:nvPr/>
        </p:nvSpPr>
        <p:spPr>
          <a:xfrm>
            <a:off x="3915360" y="2487960"/>
            <a:ext cx="773640" cy="225360"/>
          </a:xfrm>
          <a:prstGeom prst="rect">
            <a:avLst/>
          </a:prstGeom>
          <a:noFill/>
          <a:ln>
            <a:noFill/>
          </a:ln>
        </p:spPr>
        <p:style>
          <a:lnRef idx="0"/>
          <a:fillRef idx="0"/>
          <a:effectRef idx="0"/>
          <a:fontRef idx="minor"/>
        </p:style>
        <p:txBody>
          <a:bodyPr>
            <a:noAutofit/>
          </a:bodyPr>
          <a:p>
            <a:pPr algn="ctr">
              <a:lnSpc>
                <a:spcPct val="100000"/>
              </a:lnSpc>
            </a:pPr>
            <a:r>
              <a:rPr b="1" lang="en-US" sz="1200" spc="-1" strike="noStrike">
                <a:solidFill>
                  <a:srgbClr val="000000"/>
                </a:solidFill>
                <a:latin typeface="Arial"/>
                <a:ea typeface="Arial"/>
              </a:rPr>
              <a:t>Deploy</a:t>
            </a:r>
            <a:endParaRPr b="0" lang="en-US" sz="1200" spc="-1" strike="noStrike">
              <a:latin typeface="Arial"/>
            </a:endParaRPr>
          </a:p>
        </p:txBody>
      </p:sp>
      <p:sp>
        <p:nvSpPr>
          <p:cNvPr id="1195" name="CustomShape 5"/>
          <p:cNvSpPr/>
          <p:nvPr/>
        </p:nvSpPr>
        <p:spPr>
          <a:xfrm>
            <a:off x="6773400" y="2763720"/>
            <a:ext cx="587160" cy="360"/>
          </a:xfrm>
          <a:custGeom>
            <a:avLst/>
            <a:gdLst/>
            <a:ahLst/>
            <a:rect l="l" t="t" r="r" b="b"/>
            <a:pathLst>
              <a:path w="21600" h="21600">
                <a:moveTo>
                  <a:pt x="0" y="0"/>
                </a:moveTo>
                <a:lnTo>
                  <a:pt x="21600" y="21600"/>
                </a:lnTo>
              </a:path>
            </a:pathLst>
          </a:custGeom>
          <a:noFill/>
          <a:ln w="9360">
            <a:solidFill>
              <a:srgbClr val="005073"/>
            </a:solidFill>
            <a:round/>
            <a:tailEnd len="med" type="triangle" w="med"/>
          </a:ln>
        </p:spPr>
        <p:style>
          <a:lnRef idx="0"/>
          <a:fillRef idx="0"/>
          <a:effectRef idx="0"/>
          <a:fontRef idx="minor"/>
        </p:style>
      </p:sp>
      <p:pic>
        <p:nvPicPr>
          <p:cNvPr id="1196" name="Google Shape;1364;p196" descr="Icon_RH_People_Adult-Glasses_RGB_Flat.png"/>
          <p:cNvPicPr/>
          <p:nvPr/>
        </p:nvPicPr>
        <p:blipFill>
          <a:blip r:embed="rId2"/>
          <a:stretch/>
        </p:blipFill>
        <p:spPr>
          <a:xfrm>
            <a:off x="7679880" y="1305360"/>
            <a:ext cx="359640" cy="556200"/>
          </a:xfrm>
          <a:prstGeom prst="rect">
            <a:avLst/>
          </a:prstGeom>
          <a:ln>
            <a:noFill/>
          </a:ln>
        </p:spPr>
      </p:pic>
      <p:sp>
        <p:nvSpPr>
          <p:cNvPr id="1197" name="CustomShape 6"/>
          <p:cNvSpPr/>
          <p:nvPr/>
        </p:nvSpPr>
        <p:spPr>
          <a:xfrm>
            <a:off x="2566800" y="2331000"/>
            <a:ext cx="856800" cy="225360"/>
          </a:xfrm>
          <a:prstGeom prst="rect">
            <a:avLst/>
          </a:prstGeom>
          <a:noFill/>
          <a:ln>
            <a:noFill/>
          </a:ln>
        </p:spPr>
        <p:style>
          <a:lnRef idx="0"/>
          <a:fillRef idx="0"/>
          <a:effectRef idx="0"/>
          <a:fontRef idx="minor"/>
        </p:style>
        <p:txBody>
          <a:bodyPr>
            <a:noAutofit/>
          </a:bodyPr>
          <a:p>
            <a:pPr>
              <a:lnSpc>
                <a:spcPct val="100000"/>
              </a:lnSpc>
            </a:pPr>
            <a:r>
              <a:rPr b="1" lang="en-US" sz="1200" spc="-1" strike="noStrike">
                <a:solidFill>
                  <a:srgbClr val="000000"/>
                </a:solidFill>
                <a:latin typeface="Arial"/>
                <a:ea typeface="Arial"/>
              </a:rPr>
              <a:t>Develop</a:t>
            </a:r>
            <a:endParaRPr b="0" lang="en-US" sz="1200" spc="-1" strike="noStrike">
              <a:latin typeface="Arial"/>
            </a:endParaRPr>
          </a:p>
        </p:txBody>
      </p:sp>
      <p:sp>
        <p:nvSpPr>
          <p:cNvPr id="1198" name="CustomShape 7"/>
          <p:cNvSpPr/>
          <p:nvPr/>
        </p:nvSpPr>
        <p:spPr>
          <a:xfrm>
            <a:off x="2802600" y="3052800"/>
            <a:ext cx="574920" cy="225360"/>
          </a:xfrm>
          <a:prstGeom prst="rect">
            <a:avLst/>
          </a:prstGeom>
          <a:noFill/>
          <a:ln>
            <a:noFill/>
          </a:ln>
        </p:spPr>
        <p:style>
          <a:lnRef idx="0"/>
          <a:fillRef idx="0"/>
          <a:effectRef idx="0"/>
          <a:fontRef idx="minor"/>
        </p:style>
        <p:txBody>
          <a:bodyPr>
            <a:noAutofit/>
          </a:bodyPr>
          <a:p>
            <a:pPr>
              <a:lnSpc>
                <a:spcPct val="100000"/>
              </a:lnSpc>
            </a:pPr>
            <a:r>
              <a:rPr b="1" lang="en-US" sz="1200" spc="-1" strike="noStrike">
                <a:solidFill>
                  <a:srgbClr val="000000"/>
                </a:solidFill>
                <a:latin typeface="Arial"/>
                <a:ea typeface="Arial"/>
              </a:rPr>
              <a:t>Plan</a:t>
            </a:r>
            <a:endParaRPr b="0" lang="en-US" sz="1200" spc="-1" strike="noStrike">
              <a:latin typeface="Arial"/>
            </a:endParaRPr>
          </a:p>
        </p:txBody>
      </p:sp>
      <p:sp>
        <p:nvSpPr>
          <p:cNvPr id="1199" name="CustomShape 8"/>
          <p:cNvSpPr/>
          <p:nvPr/>
        </p:nvSpPr>
        <p:spPr>
          <a:xfrm>
            <a:off x="3376800" y="1954080"/>
            <a:ext cx="600840" cy="225360"/>
          </a:xfrm>
          <a:prstGeom prst="rect">
            <a:avLst/>
          </a:prstGeom>
          <a:noFill/>
          <a:ln>
            <a:noFill/>
          </a:ln>
        </p:spPr>
        <p:style>
          <a:lnRef idx="0"/>
          <a:fillRef idx="0"/>
          <a:effectRef idx="0"/>
          <a:fontRef idx="minor"/>
        </p:style>
        <p:txBody>
          <a:bodyPr>
            <a:noAutofit/>
          </a:bodyPr>
          <a:p>
            <a:pPr algn="ctr">
              <a:lnSpc>
                <a:spcPct val="100000"/>
              </a:lnSpc>
            </a:pPr>
            <a:r>
              <a:rPr b="1" lang="en-US" sz="1200" spc="-1" strike="noStrike">
                <a:solidFill>
                  <a:srgbClr val="000000"/>
                </a:solidFill>
                <a:latin typeface="Arial"/>
                <a:ea typeface="Arial"/>
              </a:rPr>
              <a:t>Test</a:t>
            </a:r>
            <a:endParaRPr b="0" lang="en-US" sz="1200" spc="-1" strike="noStrike">
              <a:latin typeface="Arial"/>
            </a:endParaRPr>
          </a:p>
        </p:txBody>
      </p:sp>
      <p:sp>
        <p:nvSpPr>
          <p:cNvPr id="1200" name="CustomShape 9"/>
          <p:cNvSpPr/>
          <p:nvPr/>
        </p:nvSpPr>
        <p:spPr>
          <a:xfrm>
            <a:off x="3686040" y="3227040"/>
            <a:ext cx="856800" cy="225360"/>
          </a:xfrm>
          <a:prstGeom prst="rect">
            <a:avLst/>
          </a:prstGeom>
          <a:noFill/>
          <a:ln>
            <a:noFill/>
          </a:ln>
        </p:spPr>
        <p:style>
          <a:lnRef idx="0"/>
          <a:fillRef idx="0"/>
          <a:effectRef idx="0"/>
          <a:fontRef idx="minor"/>
        </p:style>
        <p:txBody>
          <a:bodyPr>
            <a:noAutofit/>
          </a:bodyPr>
          <a:p>
            <a:pPr algn="ctr">
              <a:lnSpc>
                <a:spcPct val="100000"/>
              </a:lnSpc>
            </a:pPr>
            <a:r>
              <a:rPr b="1" lang="en-US" sz="1200" spc="-1" strike="noStrike">
                <a:solidFill>
                  <a:srgbClr val="000000"/>
                </a:solidFill>
                <a:latin typeface="Arial"/>
                <a:ea typeface="Arial"/>
              </a:rPr>
              <a:t>Operate</a:t>
            </a:r>
            <a:endParaRPr b="0" lang="en-US" sz="1200" spc="-1" strike="noStrike">
              <a:latin typeface="Arial"/>
            </a:endParaRPr>
          </a:p>
        </p:txBody>
      </p:sp>
      <p:sp>
        <p:nvSpPr>
          <p:cNvPr id="1201" name="CustomShape 10"/>
          <p:cNvSpPr/>
          <p:nvPr/>
        </p:nvSpPr>
        <p:spPr>
          <a:xfrm>
            <a:off x="7137360" y="917640"/>
            <a:ext cx="1375920" cy="360720"/>
          </a:xfrm>
          <a:prstGeom prst="rect">
            <a:avLst/>
          </a:prstGeom>
          <a:noFill/>
          <a:ln>
            <a:noFill/>
          </a:ln>
        </p:spPr>
        <p:style>
          <a:lnRef idx="0"/>
          <a:fillRef idx="0"/>
          <a:effectRef idx="0"/>
          <a:fontRef idx="minor"/>
        </p:style>
        <p:txBody>
          <a:bodyPr tIns="91440" bIns="91440">
            <a:noAutofit/>
          </a:bodyPr>
          <a:p>
            <a:pPr algn="ctr">
              <a:lnSpc>
                <a:spcPct val="100000"/>
              </a:lnSpc>
            </a:pPr>
            <a:r>
              <a:rPr b="0" lang="en-US" sz="1400" spc="-1" strike="noStrike">
                <a:solidFill>
                  <a:srgbClr val="000000"/>
                </a:solidFill>
                <a:latin typeface="Arial"/>
                <a:ea typeface="Arial"/>
              </a:rPr>
              <a:t>Customers</a:t>
            </a:r>
            <a:endParaRPr b="0" lang="en-US" sz="1400" spc="-1" strike="noStrike">
              <a:latin typeface="Arial"/>
            </a:endParaRPr>
          </a:p>
        </p:txBody>
      </p:sp>
      <p:pic>
        <p:nvPicPr>
          <p:cNvPr id="1202" name="Google Shape;1370;p196" descr="Icon_RH_People_Kiosk_RGB_Black.png"/>
          <p:cNvPicPr/>
          <p:nvPr/>
        </p:nvPicPr>
        <p:blipFill>
          <a:blip r:embed="rId3"/>
          <a:stretch/>
        </p:blipFill>
        <p:spPr>
          <a:xfrm>
            <a:off x="5991840" y="3765960"/>
            <a:ext cx="433080" cy="594720"/>
          </a:xfrm>
          <a:prstGeom prst="rect">
            <a:avLst/>
          </a:prstGeom>
          <a:ln>
            <a:noFill/>
          </a:ln>
        </p:spPr>
      </p:pic>
      <p:sp>
        <p:nvSpPr>
          <p:cNvPr id="1203" name="CustomShape 11"/>
          <p:cNvSpPr/>
          <p:nvPr/>
        </p:nvSpPr>
        <p:spPr>
          <a:xfrm>
            <a:off x="5568840" y="4367520"/>
            <a:ext cx="1278000" cy="360720"/>
          </a:xfrm>
          <a:prstGeom prst="rect">
            <a:avLst/>
          </a:prstGeom>
          <a:noFill/>
          <a:ln>
            <a:noFill/>
          </a:ln>
        </p:spPr>
        <p:style>
          <a:lnRef idx="0"/>
          <a:fillRef idx="0"/>
          <a:effectRef idx="0"/>
          <a:fontRef idx="minor"/>
        </p:style>
        <p:txBody>
          <a:bodyPr tIns="91440" bIns="91440">
            <a:noAutofit/>
          </a:bodyPr>
          <a:p>
            <a:pPr algn="ctr">
              <a:lnSpc>
                <a:spcPct val="100000"/>
              </a:lnSpc>
            </a:pPr>
            <a:r>
              <a:rPr b="0" lang="en-US" sz="1400" spc="-1" strike="noStrike">
                <a:solidFill>
                  <a:srgbClr val="000000"/>
                </a:solidFill>
                <a:latin typeface="Arial"/>
                <a:ea typeface="Arial"/>
              </a:rPr>
              <a:t>Operators</a:t>
            </a:r>
            <a:endParaRPr b="0" lang="en-US" sz="1400" spc="-1" strike="noStrike">
              <a:latin typeface="Arial"/>
            </a:endParaRPr>
          </a:p>
        </p:txBody>
      </p:sp>
      <p:grpSp>
        <p:nvGrpSpPr>
          <p:cNvPr id="1204" name="Group 12"/>
          <p:cNvGrpSpPr/>
          <p:nvPr/>
        </p:nvGrpSpPr>
        <p:grpSpPr>
          <a:xfrm>
            <a:off x="5965560" y="1470600"/>
            <a:ext cx="477720" cy="390600"/>
            <a:chOff x="5965560" y="1470600"/>
            <a:chExt cx="477720" cy="390600"/>
          </a:xfrm>
        </p:grpSpPr>
        <p:pic>
          <p:nvPicPr>
            <p:cNvPr id="1205" name="Google Shape;1373;p196" descr="db.eps"/>
            <p:cNvPicPr/>
            <p:nvPr/>
          </p:nvPicPr>
          <p:blipFill>
            <a:blip r:embed="rId4"/>
            <a:stretch/>
          </p:blipFill>
          <p:spPr>
            <a:xfrm>
              <a:off x="5991840" y="1496880"/>
              <a:ext cx="424800" cy="364320"/>
            </a:xfrm>
            <a:prstGeom prst="rect">
              <a:avLst/>
            </a:prstGeom>
            <a:ln>
              <a:noFill/>
            </a:ln>
          </p:spPr>
        </p:pic>
        <p:sp>
          <p:nvSpPr>
            <p:cNvPr id="1206" name="CustomShape 13"/>
            <p:cNvSpPr/>
            <p:nvPr/>
          </p:nvSpPr>
          <p:spPr>
            <a:xfrm>
              <a:off x="5965560" y="1470600"/>
              <a:ext cx="477720" cy="15408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cccccc"/>
                  </a:solidFill>
                  <a:latin typeface="Arial"/>
                  <a:ea typeface="Arial"/>
                </a:rPr>
                <a:t>SoT</a:t>
              </a:r>
              <a:r>
                <a:rPr b="1" lang="en-US" sz="790" spc="-1" strike="noStrike">
                  <a:solidFill>
                    <a:srgbClr val="cccccc"/>
                  </a:solidFill>
                  <a:latin typeface="Open Sans"/>
                  <a:ea typeface="Open Sans"/>
                </a:rPr>
                <a:t> </a:t>
              </a:r>
              <a:endParaRPr b="0" lang="en-US" sz="790" spc="-1" strike="noStrike">
                <a:latin typeface="Arial"/>
              </a:endParaRPr>
            </a:p>
          </p:txBody>
        </p:sp>
      </p:grpSp>
      <p:sp>
        <p:nvSpPr>
          <p:cNvPr id="1207" name="CustomShape 14"/>
          <p:cNvSpPr/>
          <p:nvPr/>
        </p:nvSpPr>
        <p:spPr>
          <a:xfrm>
            <a:off x="7412400" y="3099960"/>
            <a:ext cx="957600" cy="45612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Production Network</a:t>
            </a:r>
            <a:endParaRPr b="0" lang="en-US" sz="1200" spc="-1" strike="noStrike">
              <a:latin typeface="Arial"/>
            </a:endParaRPr>
          </a:p>
        </p:txBody>
      </p:sp>
      <p:pic>
        <p:nvPicPr>
          <p:cNvPr id="1208" name="Google Shape;1376;p196" descr=""/>
          <p:cNvPicPr/>
          <p:nvPr/>
        </p:nvPicPr>
        <p:blipFill>
          <a:blip r:embed="rId5"/>
          <a:srcRect l="0" t="9572" r="57861" b="11512"/>
          <a:stretch/>
        </p:blipFill>
        <p:spPr>
          <a:xfrm>
            <a:off x="5916240" y="2484000"/>
            <a:ext cx="583560" cy="553680"/>
          </a:xfrm>
          <a:prstGeom prst="rect">
            <a:avLst/>
          </a:prstGeom>
          <a:ln>
            <a:noFill/>
          </a:ln>
        </p:spPr>
      </p:pic>
      <p:sp>
        <p:nvSpPr>
          <p:cNvPr id="1209" name="CustomShape 15"/>
          <p:cNvSpPr/>
          <p:nvPr/>
        </p:nvSpPr>
        <p:spPr>
          <a:xfrm>
            <a:off x="4867200" y="2774160"/>
            <a:ext cx="976320" cy="7920"/>
          </a:xfrm>
          <a:custGeom>
            <a:avLst/>
            <a:gdLst/>
            <a:ahLst/>
            <a:rect l="l" t="t" r="r" b="b"/>
            <a:pathLst>
              <a:path w="21600" h="21600">
                <a:moveTo>
                  <a:pt x="0" y="0"/>
                </a:moveTo>
                <a:lnTo>
                  <a:pt x="21600" y="21600"/>
                </a:lnTo>
              </a:path>
            </a:pathLst>
          </a:custGeom>
          <a:noFill/>
          <a:ln w="9360">
            <a:solidFill>
              <a:srgbClr val="005073"/>
            </a:solidFill>
            <a:round/>
            <a:tailEnd len="med" type="triangle" w="med"/>
          </a:ln>
        </p:spPr>
        <p:style>
          <a:lnRef idx="0"/>
          <a:fillRef idx="0"/>
          <a:effectRef idx="0"/>
          <a:fontRef idx="minor"/>
        </p:style>
      </p:sp>
      <p:pic>
        <p:nvPicPr>
          <p:cNvPr id="1210" name="Google Shape;1378;p196" descr="mage result for service now"/>
          <p:cNvPicPr/>
          <p:nvPr/>
        </p:nvPicPr>
        <p:blipFill>
          <a:blip r:embed="rId6"/>
          <a:srcRect l="0" t="0" r="0" b="30952"/>
          <a:stretch/>
        </p:blipFill>
        <p:spPr>
          <a:xfrm>
            <a:off x="5721480" y="1259640"/>
            <a:ext cx="926280" cy="212760"/>
          </a:xfrm>
          <a:prstGeom prst="rect">
            <a:avLst/>
          </a:prstGeom>
          <a:ln>
            <a:noFill/>
          </a:ln>
        </p:spPr>
      </p:pic>
      <p:sp>
        <p:nvSpPr>
          <p:cNvPr id="1211" name="CustomShape 16"/>
          <p:cNvSpPr/>
          <p:nvPr/>
        </p:nvSpPr>
        <p:spPr>
          <a:xfrm>
            <a:off x="6187320" y="1940040"/>
            <a:ext cx="360" cy="495720"/>
          </a:xfrm>
          <a:custGeom>
            <a:avLst/>
            <a:gdLst/>
            <a:ahLst/>
            <a:rect l="l" t="t" r="r" b="b"/>
            <a:pathLst>
              <a:path w="21600" h="21600">
                <a:moveTo>
                  <a:pt x="0" y="0"/>
                </a:moveTo>
                <a:lnTo>
                  <a:pt x="21600" y="21600"/>
                </a:lnTo>
              </a:path>
            </a:pathLst>
          </a:custGeom>
          <a:noFill/>
          <a:ln w="9360">
            <a:solidFill>
              <a:srgbClr val="005073"/>
            </a:solidFill>
            <a:round/>
            <a:headEnd len="med" type="triangle" w="med"/>
            <a:tailEnd len="med" type="triangle" w="med"/>
          </a:ln>
        </p:spPr>
        <p:style>
          <a:lnRef idx="0"/>
          <a:fillRef idx="0"/>
          <a:effectRef idx="0"/>
          <a:fontRef idx="minor"/>
        </p:style>
      </p:sp>
      <p:grpSp>
        <p:nvGrpSpPr>
          <p:cNvPr id="1212" name="Group 17"/>
          <p:cNvGrpSpPr/>
          <p:nvPr/>
        </p:nvGrpSpPr>
        <p:grpSpPr>
          <a:xfrm>
            <a:off x="951840" y="3023640"/>
            <a:ext cx="654120" cy="598680"/>
            <a:chOff x="951840" y="3023640"/>
            <a:chExt cx="654120" cy="598680"/>
          </a:xfrm>
        </p:grpSpPr>
        <p:pic>
          <p:nvPicPr>
            <p:cNvPr id="1213" name="Google Shape;1381;p196" descr=""/>
            <p:cNvPicPr/>
            <p:nvPr/>
          </p:nvPicPr>
          <p:blipFill>
            <a:blip r:embed="rId7"/>
            <a:stretch/>
          </p:blipFill>
          <p:spPr>
            <a:xfrm>
              <a:off x="951840" y="3023640"/>
              <a:ext cx="367560" cy="568440"/>
            </a:xfrm>
            <a:prstGeom prst="rect">
              <a:avLst/>
            </a:prstGeom>
            <a:ln>
              <a:noFill/>
            </a:ln>
          </p:spPr>
        </p:pic>
        <p:pic>
          <p:nvPicPr>
            <p:cNvPr id="1214" name="Google Shape;1382;p196" descr=""/>
            <p:cNvPicPr/>
            <p:nvPr/>
          </p:nvPicPr>
          <p:blipFill>
            <a:blip r:embed="rId8"/>
            <a:stretch/>
          </p:blipFill>
          <p:spPr>
            <a:xfrm>
              <a:off x="1238400" y="3036600"/>
              <a:ext cx="367560" cy="568440"/>
            </a:xfrm>
            <a:prstGeom prst="rect">
              <a:avLst/>
            </a:prstGeom>
            <a:ln>
              <a:noFill/>
            </a:ln>
          </p:spPr>
        </p:pic>
        <p:pic>
          <p:nvPicPr>
            <p:cNvPr id="1215" name="Google Shape;1383;p196" descr=""/>
            <p:cNvPicPr/>
            <p:nvPr/>
          </p:nvPicPr>
          <p:blipFill>
            <a:blip r:embed="rId9"/>
            <a:stretch/>
          </p:blipFill>
          <p:spPr>
            <a:xfrm>
              <a:off x="1095120" y="3053880"/>
              <a:ext cx="367560" cy="568440"/>
            </a:xfrm>
            <a:prstGeom prst="rect">
              <a:avLst/>
            </a:prstGeom>
            <a:ln>
              <a:noFill/>
            </a:ln>
          </p:spPr>
        </p:pic>
      </p:grpSp>
      <p:pic>
        <p:nvPicPr>
          <p:cNvPr id="1216" name="Google Shape;1384;p196" descr=""/>
          <p:cNvPicPr/>
          <p:nvPr/>
        </p:nvPicPr>
        <p:blipFill>
          <a:blip r:embed="rId10"/>
          <a:stretch/>
        </p:blipFill>
        <p:spPr>
          <a:xfrm>
            <a:off x="1035720" y="1366920"/>
            <a:ext cx="484560" cy="506160"/>
          </a:xfrm>
          <a:prstGeom prst="rect">
            <a:avLst/>
          </a:prstGeom>
          <a:ln>
            <a:noFill/>
          </a:ln>
        </p:spPr>
      </p:pic>
      <p:sp>
        <p:nvSpPr>
          <p:cNvPr id="1217" name="CustomShape 18"/>
          <p:cNvSpPr/>
          <p:nvPr/>
        </p:nvSpPr>
        <p:spPr>
          <a:xfrm>
            <a:off x="795240" y="1887840"/>
            <a:ext cx="957600" cy="44244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Test Network</a:t>
            </a:r>
            <a:endParaRPr b="0" lang="en-US" sz="1200" spc="-1" strike="noStrike">
              <a:latin typeface="Arial"/>
            </a:endParaRPr>
          </a:p>
        </p:txBody>
      </p:sp>
      <p:sp>
        <p:nvSpPr>
          <p:cNvPr id="1218" name="CustomShape 19"/>
          <p:cNvSpPr/>
          <p:nvPr/>
        </p:nvSpPr>
        <p:spPr>
          <a:xfrm flipH="1" rot="10800000">
            <a:off x="1948320" y="3129840"/>
            <a:ext cx="544320" cy="180720"/>
          </a:xfrm>
          <a:custGeom>
            <a:avLst/>
            <a:gdLst/>
            <a:ahLst/>
            <a:rect l="l" t="t" r="r" b="b"/>
            <a:pathLst>
              <a:path w="21600" h="21600">
                <a:moveTo>
                  <a:pt x="0" y="0"/>
                </a:moveTo>
                <a:lnTo>
                  <a:pt x="21600" y="21600"/>
                </a:lnTo>
              </a:path>
            </a:pathLst>
          </a:custGeom>
          <a:noFill/>
          <a:ln w="9360">
            <a:solidFill>
              <a:srgbClr val="005073"/>
            </a:solidFill>
            <a:round/>
            <a:tailEnd len="med" type="triangle" w="med"/>
          </a:ln>
        </p:spPr>
        <p:style>
          <a:lnRef idx="0"/>
          <a:fillRef idx="0"/>
          <a:effectRef idx="0"/>
          <a:fontRef idx="minor"/>
        </p:style>
      </p:sp>
      <p:pic>
        <p:nvPicPr>
          <p:cNvPr id="1219" name="Google Shape;1387;p196" descr=""/>
          <p:cNvPicPr/>
          <p:nvPr/>
        </p:nvPicPr>
        <p:blipFill>
          <a:blip r:embed="rId11"/>
          <a:stretch/>
        </p:blipFill>
        <p:spPr>
          <a:xfrm>
            <a:off x="3367800" y="2521440"/>
            <a:ext cx="507600" cy="507600"/>
          </a:xfrm>
          <a:prstGeom prst="rect">
            <a:avLst/>
          </a:prstGeom>
          <a:ln>
            <a:noFill/>
          </a:ln>
        </p:spPr>
      </p:pic>
      <p:sp>
        <p:nvSpPr>
          <p:cNvPr id="1220" name="CustomShape 20"/>
          <p:cNvSpPr/>
          <p:nvPr/>
        </p:nvSpPr>
        <p:spPr>
          <a:xfrm>
            <a:off x="4867200" y="1051560"/>
            <a:ext cx="360" cy="3600720"/>
          </a:xfrm>
          <a:custGeom>
            <a:avLst/>
            <a:gdLst/>
            <a:ahLst/>
            <a:rect l="l" t="t" r="r" b="b"/>
            <a:pathLst>
              <a:path w="21600" h="21600">
                <a:moveTo>
                  <a:pt x="0" y="0"/>
                </a:moveTo>
                <a:lnTo>
                  <a:pt x="21600" y="21600"/>
                </a:lnTo>
              </a:path>
            </a:pathLst>
          </a:custGeom>
          <a:noFill/>
          <a:ln w="9360">
            <a:solidFill>
              <a:srgbClr val="005073"/>
            </a:solidFill>
            <a:prstDash val="dash"/>
            <a:round/>
          </a:ln>
        </p:spPr>
        <p:style>
          <a:lnRef idx="0"/>
          <a:fillRef idx="0"/>
          <a:effectRef idx="0"/>
          <a:fontRef idx="minor"/>
        </p:style>
      </p:sp>
      <p:sp>
        <p:nvSpPr>
          <p:cNvPr id="1221" name="CustomShape 21"/>
          <p:cNvSpPr/>
          <p:nvPr/>
        </p:nvSpPr>
        <p:spPr>
          <a:xfrm>
            <a:off x="799200" y="3674520"/>
            <a:ext cx="957600" cy="28692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SMEs</a:t>
            </a:r>
            <a:endParaRPr b="0" lang="en-US" sz="1200" spc="-1" strike="noStrike">
              <a:latin typeface="Arial"/>
            </a:endParaRPr>
          </a:p>
        </p:txBody>
      </p:sp>
      <p:sp>
        <p:nvSpPr>
          <p:cNvPr id="1222" name="CustomShape 22"/>
          <p:cNvSpPr/>
          <p:nvPr/>
        </p:nvSpPr>
        <p:spPr>
          <a:xfrm>
            <a:off x="4849560" y="4426920"/>
            <a:ext cx="493560" cy="22536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Ops</a:t>
            </a:r>
            <a:endParaRPr b="0" lang="en-US" sz="1200" spc="-1" strike="noStrike">
              <a:latin typeface="Arial"/>
            </a:endParaRPr>
          </a:p>
        </p:txBody>
      </p:sp>
      <p:sp>
        <p:nvSpPr>
          <p:cNvPr id="1223" name="CustomShape 23"/>
          <p:cNvSpPr/>
          <p:nvPr/>
        </p:nvSpPr>
        <p:spPr>
          <a:xfrm>
            <a:off x="4373640" y="4438800"/>
            <a:ext cx="493560" cy="22536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Dev</a:t>
            </a:r>
            <a:endParaRPr b="0" lang="en-US" sz="1200" spc="-1" strike="noStrike">
              <a:latin typeface="Arial"/>
            </a:endParaRPr>
          </a:p>
        </p:txBody>
      </p:sp>
      <p:sp>
        <p:nvSpPr>
          <p:cNvPr id="1224" name="CustomShape 24"/>
          <p:cNvSpPr/>
          <p:nvPr/>
        </p:nvSpPr>
        <p:spPr>
          <a:xfrm>
            <a:off x="5672520" y="2073960"/>
            <a:ext cx="479160" cy="22536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API</a:t>
            </a:r>
            <a:endParaRPr b="0" lang="en-US" sz="1200" spc="-1" strike="noStrike">
              <a:latin typeface="Arial"/>
            </a:endParaRPr>
          </a:p>
        </p:txBody>
      </p:sp>
      <p:sp>
        <p:nvSpPr>
          <p:cNvPr id="1225" name="CustomShape 25"/>
          <p:cNvSpPr/>
          <p:nvPr/>
        </p:nvSpPr>
        <p:spPr>
          <a:xfrm>
            <a:off x="5672520" y="3232800"/>
            <a:ext cx="479160" cy="225360"/>
          </a:xfrm>
          <a:prstGeom prst="rect">
            <a:avLst/>
          </a:prstGeom>
          <a:noFill/>
          <a:ln>
            <a:noFill/>
          </a:ln>
        </p:spPr>
        <p:style>
          <a:lnRef idx="0"/>
          <a:fillRef idx="0"/>
          <a:effectRef idx="0"/>
          <a:fontRef idx="minor"/>
        </p:style>
        <p:txBody>
          <a:bodyPr>
            <a:noAutofit/>
          </a:bodyPr>
          <a:p>
            <a:pPr algn="ctr">
              <a:lnSpc>
                <a:spcPct val="100000"/>
              </a:lnSpc>
            </a:pPr>
            <a:r>
              <a:rPr b="0" lang="en-US" sz="1200" spc="-1" strike="noStrike">
                <a:solidFill>
                  <a:srgbClr val="000000"/>
                </a:solidFill>
                <a:latin typeface="Arial"/>
                <a:ea typeface="Arial"/>
              </a:rPr>
              <a:t>UI</a:t>
            </a:r>
            <a:endParaRPr b="0" lang="en-US" sz="1200" spc="-1" strike="noStrike">
              <a:latin typeface="Arial"/>
            </a:endParaRPr>
          </a:p>
        </p:txBody>
      </p:sp>
      <p:sp>
        <p:nvSpPr>
          <p:cNvPr id="1226" name="CustomShape 26"/>
          <p:cNvSpPr/>
          <p:nvPr/>
        </p:nvSpPr>
        <p:spPr>
          <a:xfrm rot="10800000">
            <a:off x="1877760" y="1946160"/>
            <a:ext cx="547560" cy="165240"/>
          </a:xfrm>
          <a:custGeom>
            <a:avLst/>
            <a:gdLst/>
            <a:ahLst/>
            <a:rect l="l" t="t" r="r" b="b"/>
            <a:pathLst>
              <a:path w="21600" h="21600">
                <a:moveTo>
                  <a:pt x="0" y="0"/>
                </a:moveTo>
                <a:lnTo>
                  <a:pt x="21600" y="21600"/>
                </a:lnTo>
              </a:path>
            </a:pathLst>
          </a:custGeom>
          <a:noFill/>
          <a:ln w="9360">
            <a:solidFill>
              <a:srgbClr val="005073"/>
            </a:solidFill>
            <a:round/>
            <a:tailEnd len="med" type="triangle" w="med"/>
          </a:ln>
        </p:spPr>
        <p:style>
          <a:lnRef idx="0"/>
          <a:fillRef idx="0"/>
          <a:effectRef idx="0"/>
          <a:fontRef idx="minor"/>
        </p:style>
      </p:sp>
      <p:sp>
        <p:nvSpPr>
          <p:cNvPr id="1227" name="CustomShape 27"/>
          <p:cNvSpPr/>
          <p:nvPr/>
        </p:nvSpPr>
        <p:spPr>
          <a:xfrm>
            <a:off x="6773400" y="1675440"/>
            <a:ext cx="587160" cy="360"/>
          </a:xfrm>
          <a:custGeom>
            <a:avLst/>
            <a:gdLst/>
            <a:ahLst/>
            <a:rect l="l" t="t" r="r" b="b"/>
            <a:pathLst>
              <a:path w="21600" h="21600">
                <a:moveTo>
                  <a:pt x="0" y="0"/>
                </a:moveTo>
                <a:lnTo>
                  <a:pt x="21600" y="21600"/>
                </a:lnTo>
              </a:path>
            </a:pathLst>
          </a:custGeom>
          <a:noFill/>
          <a:ln w="9360">
            <a:solidFill>
              <a:srgbClr val="005073"/>
            </a:solidFill>
            <a:round/>
            <a:headEnd len="med" type="triangle" w="med"/>
            <a:tailEnd len="med" type="triangle" w="med"/>
          </a:ln>
        </p:spPr>
        <p:style>
          <a:lnRef idx="0"/>
          <a:fillRef idx="0"/>
          <a:effectRef idx="0"/>
          <a:fontRef idx="minor"/>
        </p:style>
      </p:sp>
      <p:pic>
        <p:nvPicPr>
          <p:cNvPr id="1228" name="Google Shape;1396;p196" descr=""/>
          <p:cNvPicPr/>
          <p:nvPr/>
        </p:nvPicPr>
        <p:blipFill>
          <a:blip r:embed="rId12"/>
          <a:stretch/>
        </p:blipFill>
        <p:spPr>
          <a:xfrm>
            <a:off x="7634520" y="2504160"/>
            <a:ext cx="484560" cy="506160"/>
          </a:xfrm>
          <a:prstGeom prst="rect">
            <a:avLst/>
          </a:prstGeom>
          <a:ln>
            <a:noFill/>
          </a:ln>
        </p:spPr>
      </p:pic>
      <p:sp>
        <p:nvSpPr>
          <p:cNvPr id="1229" name="CustomShape 28"/>
          <p:cNvSpPr/>
          <p:nvPr/>
        </p:nvSpPr>
        <p:spPr>
          <a:xfrm flipH="1">
            <a:off x="7863840" y="1954800"/>
            <a:ext cx="2160" cy="344520"/>
          </a:xfrm>
          <a:custGeom>
            <a:avLst/>
            <a:gdLst/>
            <a:ahLst/>
            <a:rect l="l" t="t" r="r" b="b"/>
            <a:pathLst>
              <a:path w="21600" h="21600">
                <a:moveTo>
                  <a:pt x="0" y="0"/>
                </a:moveTo>
                <a:lnTo>
                  <a:pt x="21600" y="21600"/>
                </a:lnTo>
              </a:path>
            </a:pathLst>
          </a:custGeom>
          <a:noFill/>
          <a:ln w="9360">
            <a:solidFill>
              <a:srgbClr val="005073"/>
            </a:solidFill>
            <a:round/>
            <a:headEnd len="med" type="triangle" w="med"/>
            <a:tailEnd len="med" type="triangle" w="med"/>
          </a:ln>
        </p:spPr>
        <p:style>
          <a:lnRef idx="0"/>
          <a:fillRef idx="0"/>
          <a:effectRef idx="0"/>
          <a:fontRef idx="minor"/>
        </p:style>
      </p:sp>
      <p:sp>
        <p:nvSpPr>
          <p:cNvPr id="1230" name="CustomShape 29"/>
          <p:cNvSpPr/>
          <p:nvPr/>
        </p:nvSpPr>
        <p:spPr>
          <a:xfrm>
            <a:off x="6185880" y="3098160"/>
            <a:ext cx="360" cy="495720"/>
          </a:xfrm>
          <a:custGeom>
            <a:avLst/>
            <a:gdLst/>
            <a:ahLst/>
            <a:rect l="l" t="t" r="r" b="b"/>
            <a:pathLst>
              <a:path w="21600" h="21600">
                <a:moveTo>
                  <a:pt x="0" y="0"/>
                </a:moveTo>
                <a:lnTo>
                  <a:pt x="21600" y="21600"/>
                </a:lnTo>
              </a:path>
            </a:pathLst>
          </a:custGeom>
          <a:noFill/>
          <a:ln w="9360">
            <a:solidFill>
              <a:srgbClr val="005073"/>
            </a:solidFill>
            <a:round/>
            <a:headEnd len="med" type="triangle" w="med"/>
            <a:tailEnd len="med" type="triangle" w="med"/>
          </a:ln>
        </p:spPr>
        <p:style>
          <a:lnRef idx="0"/>
          <a:fillRef idx="0"/>
          <a:effectRef idx="0"/>
          <a:fontRef idx="minor"/>
        </p:style>
      </p:sp>
      <p:sp>
        <p:nvSpPr>
          <p:cNvPr id="1231" name="TextShape 30"/>
          <p:cNvSpPr txBox="1"/>
          <p:nvPr/>
        </p:nvSpPr>
        <p:spPr>
          <a:xfrm>
            <a:off x="826560" y="0"/>
            <a:ext cx="7490520" cy="1062720"/>
          </a:xfrm>
          <a:prstGeom prst="rect">
            <a:avLst/>
          </a:prstGeom>
          <a:noFill/>
          <a:ln>
            <a:noFill/>
          </a:ln>
        </p:spPr>
        <p:txBody>
          <a:bodyPr tIns="91440" bIns="91440" anchor="b">
            <a:noAutofit/>
          </a:bodyPr>
          <a:p>
            <a:pPr>
              <a:lnSpc>
                <a:spcPct val="80000"/>
              </a:lnSpc>
            </a:pPr>
            <a:r>
              <a:rPr b="0" lang="en-US" sz="2800" spc="-1" strike="noStrike">
                <a:solidFill>
                  <a:srgbClr val="000000"/>
                </a:solidFill>
                <a:latin typeface="Overpass"/>
                <a:ea typeface="Overpass"/>
              </a:rPr>
              <a:t>Automate the Enterprise, not just Humans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172f"/>
        </a:solidFill>
      </p:bgPr>
    </p:bg>
    <p:spTree>
      <p:nvGrpSpPr>
        <p:cNvPr id="1" name=""/>
        <p:cNvGrpSpPr/>
        <p:nvPr/>
      </p:nvGrpSpPr>
      <p:grpSpPr>
        <a:xfrm>
          <a:off x="0" y="0"/>
          <a:ext cx="0" cy="0"/>
          <a:chOff x="0" y="0"/>
          <a:chExt cx="0" cy="0"/>
        </a:xfrm>
      </p:grpSpPr>
      <p:sp>
        <p:nvSpPr>
          <p:cNvPr id="770" name="CustomShape 1"/>
          <p:cNvSpPr/>
          <p:nvPr/>
        </p:nvSpPr>
        <p:spPr>
          <a:xfrm>
            <a:off x="277560" y="988560"/>
            <a:ext cx="5316120" cy="3165840"/>
          </a:xfrm>
          <a:prstGeom prst="rect">
            <a:avLst/>
          </a:prstGeom>
          <a:noFill/>
          <a:ln>
            <a:noFill/>
          </a:ln>
        </p:spPr>
        <p:style>
          <a:lnRef idx="0"/>
          <a:fillRef idx="0"/>
          <a:effectRef idx="0"/>
          <a:fontRef idx="minor"/>
        </p:style>
        <p:txBody>
          <a:bodyPr tIns="91440" bIns="91440" anchor="ctr">
            <a:noAutofit/>
          </a:bodyPr>
          <a:p>
            <a:pPr>
              <a:lnSpc>
                <a:spcPct val="100000"/>
              </a:lnSpc>
            </a:pPr>
            <a:r>
              <a:rPr b="1" lang="en-US" sz="1800" spc="-1" strike="noStrike">
                <a:solidFill>
                  <a:srgbClr val="ffffff"/>
                </a:solidFill>
                <a:latin typeface="Overpass"/>
                <a:ea typeface="Overpass"/>
              </a:rPr>
              <a:t>Ansible Playbooks</a:t>
            </a:r>
            <a:endParaRPr b="0" lang="en-US" sz="1800" spc="-1" strike="noStrike">
              <a:latin typeface="Arial"/>
            </a:endParaRPr>
          </a:p>
          <a:p>
            <a:pPr>
              <a:lnSpc>
                <a:spcPct val="100000"/>
              </a:lnSpc>
            </a:pPr>
            <a:r>
              <a:rPr b="0" lang="en-US" sz="1400" spc="-1" strike="noStrike">
                <a:solidFill>
                  <a:srgbClr val="ffffff"/>
                </a:solidFill>
                <a:latin typeface="Overpass"/>
                <a:ea typeface="Overpass"/>
              </a:rPr>
              <a:t>The language of automation inside Red Hat - simple and human-readable, but flexible and powerful enough to model any environment.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800" spc="-1" strike="noStrike">
                <a:solidFill>
                  <a:srgbClr val="ffffff"/>
                </a:solidFill>
                <a:latin typeface="Overpass"/>
                <a:ea typeface="Overpass"/>
              </a:rPr>
              <a:t>Red Hat Ansible Engine</a:t>
            </a:r>
            <a:endParaRPr b="0" lang="en-US" sz="1800" spc="-1" strike="noStrike">
              <a:latin typeface="Arial"/>
            </a:endParaRPr>
          </a:p>
          <a:p>
            <a:pPr>
              <a:lnSpc>
                <a:spcPct val="100000"/>
              </a:lnSpc>
            </a:pPr>
            <a:r>
              <a:rPr b="0" lang="en-US" sz="1400" spc="-1" strike="noStrike">
                <a:solidFill>
                  <a:srgbClr val="ffffff"/>
                </a:solidFill>
                <a:latin typeface="Overpass"/>
                <a:ea typeface="Overpass"/>
              </a:rPr>
              <a:t>Simple, agentless, powerful automation engine utilizing Ansible Playbooks.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800" spc="-1" strike="noStrike">
                <a:solidFill>
                  <a:srgbClr val="ffffff"/>
                </a:solidFill>
                <a:latin typeface="Overpass"/>
                <a:ea typeface="Overpass"/>
              </a:rPr>
              <a:t>Red Hat Ansible Tower</a:t>
            </a:r>
            <a:endParaRPr b="0" lang="en-US" sz="1800" spc="-1" strike="noStrike">
              <a:latin typeface="Arial"/>
            </a:endParaRPr>
          </a:p>
          <a:p>
            <a:pPr>
              <a:lnSpc>
                <a:spcPct val="100000"/>
              </a:lnSpc>
            </a:pPr>
            <a:r>
              <a:rPr b="0" lang="en-US" sz="1400" spc="-1" strike="noStrike">
                <a:solidFill>
                  <a:srgbClr val="ffffff"/>
                </a:solidFill>
                <a:latin typeface="Overpass"/>
                <a:ea typeface="Overpass"/>
              </a:rPr>
              <a:t>An enterprise framework for controlling, securing, managing and delegating Ansible automation, with a web UI and REST API.</a:t>
            </a:r>
            <a:endParaRPr b="0" lang="en-US" sz="1400" spc="-1" strike="noStrike">
              <a:latin typeface="Arial"/>
            </a:endParaRPr>
          </a:p>
        </p:txBody>
      </p:sp>
      <p:sp>
        <p:nvSpPr>
          <p:cNvPr id="771" name="CustomShape 2"/>
          <p:cNvSpPr/>
          <p:nvPr/>
        </p:nvSpPr>
        <p:spPr>
          <a:xfrm>
            <a:off x="1674720" y="4311360"/>
            <a:ext cx="5794200" cy="500400"/>
          </a:xfrm>
          <a:prstGeom prst="rect">
            <a:avLst/>
          </a:prstGeom>
          <a:noFill/>
          <a:ln>
            <a:noFill/>
          </a:ln>
        </p:spPr>
        <p:style>
          <a:lnRef idx="0"/>
          <a:fillRef idx="0"/>
          <a:effectRef idx="0"/>
          <a:fontRef idx="minor"/>
        </p:style>
        <p:txBody>
          <a:bodyPr tIns="91440" bIns="91440">
            <a:noAutofit/>
          </a:bodyPr>
          <a:p>
            <a:pPr algn="ctr">
              <a:lnSpc>
                <a:spcPct val="100000"/>
              </a:lnSpc>
            </a:pPr>
            <a:r>
              <a:rPr b="0" lang="en-US" sz="1400" spc="-1" strike="noStrike">
                <a:solidFill>
                  <a:srgbClr val="ffffff"/>
                </a:solidFill>
                <a:latin typeface="Overpass"/>
                <a:ea typeface="Overpass"/>
              </a:rPr>
              <a:t>Backed by Red Hat. Fueled by an innovative Open Source community.</a:t>
            </a:r>
            <a:endParaRPr b="0" lang="en-US" sz="1400" spc="-1" strike="noStrike">
              <a:latin typeface="Arial"/>
            </a:endParaRPr>
          </a:p>
        </p:txBody>
      </p:sp>
      <p:sp>
        <p:nvSpPr>
          <p:cNvPr id="772" name="CustomShape 3"/>
          <p:cNvSpPr/>
          <p:nvPr/>
        </p:nvSpPr>
        <p:spPr>
          <a:xfrm>
            <a:off x="1752840" y="439200"/>
            <a:ext cx="5385240" cy="549360"/>
          </a:xfrm>
          <a:prstGeom prst="rect">
            <a:avLst/>
          </a:prstGeom>
          <a:noFill/>
          <a:ln>
            <a:noFill/>
          </a:ln>
        </p:spPr>
        <p:style>
          <a:lnRef idx="0"/>
          <a:fillRef idx="0"/>
          <a:effectRef idx="0"/>
          <a:fontRef idx="minor"/>
        </p:style>
        <p:txBody>
          <a:bodyPr tIns="91440" bIns="91440">
            <a:noAutofit/>
          </a:bodyPr>
          <a:p>
            <a:pPr algn="ctr">
              <a:lnSpc>
                <a:spcPct val="100000"/>
              </a:lnSpc>
            </a:pPr>
            <a:r>
              <a:rPr b="0" lang="en-US" sz="2400" spc="-1" strike="noStrike">
                <a:solidFill>
                  <a:srgbClr val="ffffff"/>
                </a:solidFill>
                <a:latin typeface="Overpass"/>
                <a:ea typeface="Overpass"/>
              </a:rPr>
              <a:t>What is </a:t>
            </a:r>
            <a:r>
              <a:rPr b="1" lang="en-US" sz="2400" spc="-1" strike="noStrike">
                <a:solidFill>
                  <a:srgbClr val="ffffff"/>
                </a:solidFill>
                <a:latin typeface="Overpass"/>
                <a:ea typeface="Overpass"/>
              </a:rPr>
              <a:t>Ansible Automation </a:t>
            </a:r>
            <a:r>
              <a:rPr b="0" lang="en-US" sz="2400" spc="-1" strike="noStrike">
                <a:solidFill>
                  <a:srgbClr val="ffffff"/>
                </a:solidFill>
                <a:latin typeface="Overpass"/>
                <a:ea typeface="Overpass"/>
              </a:rPr>
              <a:t>?</a:t>
            </a:r>
            <a:endParaRPr b="0" lang="en-US" sz="2400" spc="-1" strike="noStrike">
              <a:latin typeface="Arial"/>
            </a:endParaRPr>
          </a:p>
        </p:txBody>
      </p:sp>
      <p:pic>
        <p:nvPicPr>
          <p:cNvPr id="773" name="Google Shape;784;p161" descr=""/>
          <p:cNvPicPr/>
          <p:nvPr/>
        </p:nvPicPr>
        <p:blipFill>
          <a:blip r:embed="rId1"/>
          <a:stretch/>
        </p:blipFill>
        <p:spPr>
          <a:xfrm>
            <a:off x="5472360" y="2196000"/>
            <a:ext cx="3025800" cy="90756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2" name="Google Shape;1405;p197" descr="SplunkRaw_12line_Alias_longCurve_1_LYRD.png"/>
          <p:cNvPicPr/>
          <p:nvPr/>
        </p:nvPicPr>
        <p:blipFill>
          <a:blip r:embed="rId1">
            <a:alphaModFix amt="88000"/>
          </a:blip>
          <a:stretch/>
        </p:blipFill>
        <p:spPr>
          <a:xfrm>
            <a:off x="523800" y="1457280"/>
            <a:ext cx="986040" cy="2761200"/>
          </a:xfrm>
          <a:prstGeom prst="rect">
            <a:avLst/>
          </a:prstGeom>
          <a:ln>
            <a:noFill/>
          </a:ln>
        </p:spPr>
      </p:pic>
      <p:sp>
        <p:nvSpPr>
          <p:cNvPr id="1233" name="TextShape 1"/>
          <p:cNvSpPr txBox="1"/>
          <p:nvPr/>
        </p:nvSpPr>
        <p:spPr>
          <a:xfrm>
            <a:off x="1468800" y="1717560"/>
            <a:ext cx="2939760" cy="486720"/>
          </a:xfrm>
          <a:prstGeom prst="rect">
            <a:avLst/>
          </a:prstGeom>
          <a:noFill/>
          <a:ln>
            <a:noFill/>
          </a:ln>
        </p:spPr>
        <p:txBody>
          <a:bodyPr>
            <a:noAutofit/>
          </a:bodyPr>
          <a:p>
            <a:pPr>
              <a:lnSpc>
                <a:spcPct val="100000"/>
              </a:lnSpc>
            </a:pPr>
            <a:r>
              <a:rPr b="1" lang="en-US" sz="1200" spc="-1" strike="noStrike">
                <a:solidFill>
                  <a:srgbClr val="717680"/>
                </a:solidFill>
                <a:latin typeface="Open Sans"/>
                <a:ea typeface="Open Sans"/>
              </a:rPr>
              <a:t>Well Defined Role Based API</a:t>
            </a:r>
            <a:endParaRPr b="0" lang="en-US" sz="1200" spc="-1" strike="noStrike">
              <a:solidFill>
                <a:srgbClr val="000000"/>
              </a:solidFill>
              <a:latin typeface="Arial"/>
            </a:endParaRPr>
          </a:p>
        </p:txBody>
      </p:sp>
      <p:sp>
        <p:nvSpPr>
          <p:cNvPr id="1234" name="TextShape 2"/>
          <p:cNvSpPr txBox="1"/>
          <p:nvPr/>
        </p:nvSpPr>
        <p:spPr>
          <a:xfrm>
            <a:off x="367560" y="205920"/>
            <a:ext cx="5408280" cy="266400"/>
          </a:xfrm>
          <a:prstGeom prst="rect">
            <a:avLst/>
          </a:prstGeom>
          <a:noFill/>
          <a:ln>
            <a:noFill/>
          </a:ln>
        </p:spPr>
        <p:txBody>
          <a:bodyPr lIns="0" rIns="0" tIns="0" bIns="0">
            <a:noAutofit/>
          </a:bodyPr>
          <a:p>
            <a:pPr>
              <a:lnSpc>
                <a:spcPct val="100000"/>
              </a:lnSpc>
            </a:pPr>
            <a:r>
              <a:rPr b="1" lang="en-US" sz="1800" spc="-1" strike="noStrike">
                <a:solidFill>
                  <a:srgbClr val="ffffff"/>
                </a:solidFill>
                <a:latin typeface="Open Sans"/>
                <a:ea typeface="Open Sans"/>
              </a:rPr>
              <a:t>API DRIVEN INFRASTRUCTURE</a:t>
            </a:r>
            <a:endParaRPr b="0" lang="en-US" sz="1800" spc="-1" strike="noStrike">
              <a:solidFill>
                <a:srgbClr val="000000"/>
              </a:solidFill>
              <a:latin typeface="Arial"/>
            </a:endParaRPr>
          </a:p>
        </p:txBody>
      </p:sp>
      <p:sp>
        <p:nvSpPr>
          <p:cNvPr id="1235" name="CustomShape 3"/>
          <p:cNvSpPr/>
          <p:nvPr/>
        </p:nvSpPr>
        <p:spPr>
          <a:xfrm>
            <a:off x="6983640" y="3953880"/>
            <a:ext cx="1099800" cy="508320"/>
          </a:xfrm>
          <a:prstGeom prst="rect">
            <a:avLst/>
          </a:prstGeom>
          <a:noFill/>
          <a:ln>
            <a:noFill/>
          </a:ln>
        </p:spPr>
        <p:style>
          <a:lnRef idx="0"/>
          <a:fillRef idx="0"/>
          <a:effectRef idx="0"/>
          <a:fontRef idx="minor"/>
        </p:style>
        <p:txBody>
          <a:bodyPr lIns="46080" rIns="46080" tIns="23040" bIns="23040">
            <a:noAutofit/>
          </a:bodyPr>
          <a:p>
            <a:pPr algn="ctr">
              <a:lnSpc>
                <a:spcPct val="100000"/>
              </a:lnSpc>
            </a:pPr>
            <a:r>
              <a:rPr b="0" lang="en-US" sz="1500" spc="-1" strike="noStrike">
                <a:solidFill>
                  <a:srgbClr val="ffffff"/>
                </a:solidFill>
                <a:latin typeface="Calibri"/>
                <a:ea typeface="Calibri"/>
              </a:rPr>
              <a:t>Reputation</a:t>
            </a:r>
            <a:endParaRPr b="0" lang="en-US" sz="1500" spc="-1" strike="noStrike">
              <a:latin typeface="Arial"/>
            </a:endParaRPr>
          </a:p>
          <a:p>
            <a:pPr algn="ctr">
              <a:lnSpc>
                <a:spcPct val="100000"/>
              </a:lnSpc>
            </a:pPr>
            <a:r>
              <a:rPr b="0" lang="en-US" sz="1500" spc="-1" strike="noStrike">
                <a:solidFill>
                  <a:srgbClr val="ffffff"/>
                </a:solidFill>
                <a:latin typeface="Calibri"/>
                <a:ea typeface="Calibri"/>
              </a:rPr>
              <a:t>Monitoring</a:t>
            </a:r>
            <a:endParaRPr b="0" lang="en-US" sz="1500" spc="-1" strike="noStrike">
              <a:latin typeface="Arial"/>
            </a:endParaRPr>
          </a:p>
        </p:txBody>
      </p:sp>
      <p:sp>
        <p:nvSpPr>
          <p:cNvPr id="1236" name="CustomShape 4"/>
          <p:cNvSpPr/>
          <p:nvPr/>
        </p:nvSpPr>
        <p:spPr>
          <a:xfrm>
            <a:off x="1474200" y="3698640"/>
            <a:ext cx="3011400" cy="486720"/>
          </a:xfrm>
          <a:prstGeom prst="rect">
            <a:avLst/>
          </a:prstGeom>
          <a:noFill/>
          <a:ln>
            <a:noFill/>
          </a:ln>
        </p:spPr>
        <p:style>
          <a:lnRef idx="0"/>
          <a:fillRef idx="0"/>
          <a:effectRef idx="0"/>
          <a:fontRef idx="minor"/>
        </p:style>
        <p:txBody>
          <a:bodyPr>
            <a:noAutofit/>
          </a:bodyPr>
          <a:p>
            <a:pPr>
              <a:lnSpc>
                <a:spcPct val="100000"/>
              </a:lnSpc>
            </a:pPr>
            <a:r>
              <a:rPr b="1" lang="en-US" sz="1200" spc="-1" strike="noStrike">
                <a:solidFill>
                  <a:srgbClr val="717680"/>
                </a:solidFill>
                <a:latin typeface="Open Sans"/>
                <a:ea typeface="Open Sans"/>
              </a:rPr>
              <a:t>Easily Customizable Back End</a:t>
            </a:r>
            <a:endParaRPr b="0" lang="en-US" sz="1200" spc="-1" strike="noStrike">
              <a:latin typeface="Arial"/>
            </a:endParaRPr>
          </a:p>
        </p:txBody>
      </p:sp>
      <p:pic>
        <p:nvPicPr>
          <p:cNvPr id="1237" name="Google Shape;1410;p197" descr=""/>
          <p:cNvPicPr/>
          <p:nvPr/>
        </p:nvPicPr>
        <p:blipFill>
          <a:blip r:embed="rId2"/>
          <a:stretch/>
        </p:blipFill>
        <p:spPr>
          <a:xfrm>
            <a:off x="7749000" y="2292840"/>
            <a:ext cx="635400" cy="567720"/>
          </a:xfrm>
          <a:prstGeom prst="rect">
            <a:avLst/>
          </a:prstGeom>
          <a:ln>
            <a:noFill/>
          </a:ln>
        </p:spPr>
      </p:pic>
      <p:sp>
        <p:nvSpPr>
          <p:cNvPr id="1238" name="CustomShape 5"/>
          <p:cNvSpPr/>
          <p:nvPr/>
        </p:nvSpPr>
        <p:spPr>
          <a:xfrm>
            <a:off x="7605720" y="1675080"/>
            <a:ext cx="956160" cy="369000"/>
          </a:xfrm>
          <a:prstGeom prst="rect">
            <a:avLst/>
          </a:prstGeom>
          <a:noFill/>
          <a:ln>
            <a:noFill/>
          </a:ln>
        </p:spPr>
        <p:style>
          <a:lnRef idx="0"/>
          <a:fillRef idx="0"/>
          <a:effectRef idx="0"/>
          <a:fontRef idx="minor"/>
        </p:style>
        <p:txBody>
          <a:bodyPr lIns="122040" rIns="122040" tIns="60840" bIns="60840">
            <a:noAutofit/>
          </a:bodyPr>
          <a:p>
            <a:pPr>
              <a:lnSpc>
                <a:spcPct val="100000"/>
              </a:lnSpc>
            </a:pPr>
            <a:r>
              <a:rPr b="1" lang="en-US" sz="1400" spc="-1" strike="noStrike">
                <a:solidFill>
                  <a:srgbClr val="717680"/>
                </a:solidFill>
                <a:latin typeface="Open Sans"/>
                <a:ea typeface="Open Sans"/>
              </a:rPr>
              <a:t>Servers</a:t>
            </a:r>
            <a:endParaRPr b="0" lang="en-US" sz="1400" spc="-1" strike="noStrike">
              <a:latin typeface="Arial"/>
            </a:endParaRPr>
          </a:p>
        </p:txBody>
      </p:sp>
      <p:sp>
        <p:nvSpPr>
          <p:cNvPr id="1239" name="CustomShape 6"/>
          <p:cNvSpPr/>
          <p:nvPr/>
        </p:nvSpPr>
        <p:spPr>
          <a:xfrm>
            <a:off x="7628760" y="4233960"/>
            <a:ext cx="953640" cy="369000"/>
          </a:xfrm>
          <a:prstGeom prst="rect">
            <a:avLst/>
          </a:prstGeom>
          <a:noFill/>
          <a:ln>
            <a:noFill/>
          </a:ln>
        </p:spPr>
        <p:style>
          <a:lnRef idx="0"/>
          <a:fillRef idx="0"/>
          <a:effectRef idx="0"/>
          <a:fontRef idx="minor"/>
        </p:style>
        <p:txBody>
          <a:bodyPr lIns="122040" rIns="122040" tIns="60840" bIns="60840">
            <a:noAutofit/>
          </a:bodyPr>
          <a:p>
            <a:pPr>
              <a:lnSpc>
                <a:spcPct val="100000"/>
              </a:lnSpc>
            </a:pPr>
            <a:r>
              <a:rPr b="1" lang="en-US" sz="1400" spc="-1" strike="noStrike">
                <a:solidFill>
                  <a:srgbClr val="717680"/>
                </a:solidFill>
                <a:latin typeface="Open Sans"/>
                <a:ea typeface="Open Sans"/>
              </a:rPr>
              <a:t>Storage</a:t>
            </a:r>
            <a:endParaRPr b="0" lang="en-US" sz="1400" spc="-1" strike="noStrike">
              <a:latin typeface="Arial"/>
            </a:endParaRPr>
          </a:p>
        </p:txBody>
      </p:sp>
      <p:sp>
        <p:nvSpPr>
          <p:cNvPr id="1240" name="CustomShape 7"/>
          <p:cNvSpPr/>
          <p:nvPr/>
        </p:nvSpPr>
        <p:spPr>
          <a:xfrm>
            <a:off x="7420680" y="2873880"/>
            <a:ext cx="1441080" cy="369000"/>
          </a:xfrm>
          <a:prstGeom prst="rect">
            <a:avLst/>
          </a:prstGeom>
          <a:noFill/>
          <a:ln>
            <a:noFill/>
          </a:ln>
        </p:spPr>
        <p:style>
          <a:lnRef idx="0"/>
          <a:fillRef idx="0"/>
          <a:effectRef idx="0"/>
          <a:fontRef idx="minor"/>
        </p:style>
        <p:txBody>
          <a:bodyPr lIns="122040" rIns="122040" tIns="60840" bIns="60840">
            <a:noAutofit/>
          </a:bodyPr>
          <a:p>
            <a:pPr>
              <a:lnSpc>
                <a:spcPct val="100000"/>
              </a:lnSpc>
            </a:pPr>
            <a:r>
              <a:rPr b="1" lang="en-US" sz="1400" spc="-1" strike="noStrike">
                <a:solidFill>
                  <a:srgbClr val="717680"/>
                </a:solidFill>
                <a:latin typeface="Open Sans"/>
                <a:ea typeface="Open Sans"/>
              </a:rPr>
              <a:t>Networking</a:t>
            </a:r>
            <a:endParaRPr b="0" lang="en-US" sz="1400" spc="-1" strike="noStrike">
              <a:latin typeface="Arial"/>
            </a:endParaRPr>
          </a:p>
        </p:txBody>
      </p:sp>
      <p:pic>
        <p:nvPicPr>
          <p:cNvPr id="1241" name="Google Shape;1414;p197" descr=""/>
          <p:cNvPicPr/>
          <p:nvPr/>
        </p:nvPicPr>
        <p:blipFill>
          <a:blip r:embed="rId3"/>
          <a:stretch/>
        </p:blipFill>
        <p:spPr>
          <a:xfrm>
            <a:off x="3403080" y="2455200"/>
            <a:ext cx="1527120" cy="773640"/>
          </a:xfrm>
          <a:prstGeom prst="rect">
            <a:avLst/>
          </a:prstGeom>
          <a:ln>
            <a:noFill/>
          </a:ln>
        </p:spPr>
      </p:pic>
      <p:sp>
        <p:nvSpPr>
          <p:cNvPr id="1242" name="CustomShape 8"/>
          <p:cNvSpPr/>
          <p:nvPr/>
        </p:nvSpPr>
        <p:spPr>
          <a:xfrm>
            <a:off x="2367360" y="2838240"/>
            <a:ext cx="805320" cy="3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243" name="CustomShape 9"/>
          <p:cNvSpPr/>
          <p:nvPr/>
        </p:nvSpPr>
        <p:spPr>
          <a:xfrm flipH="1" rot="10800000">
            <a:off x="5171400" y="1599120"/>
            <a:ext cx="1805400" cy="10569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244" name="CustomShape 10"/>
          <p:cNvSpPr/>
          <p:nvPr/>
        </p:nvSpPr>
        <p:spPr>
          <a:xfrm>
            <a:off x="5155200" y="2842200"/>
            <a:ext cx="1838880" cy="36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sp>
        <p:nvSpPr>
          <p:cNvPr id="1245" name="CustomShape 11"/>
          <p:cNvSpPr/>
          <p:nvPr/>
        </p:nvSpPr>
        <p:spPr>
          <a:xfrm>
            <a:off x="5155200" y="3037680"/>
            <a:ext cx="1971000" cy="841320"/>
          </a:xfrm>
          <a:custGeom>
            <a:avLst/>
            <a:gdLst/>
            <a:ahLst/>
            <a:rect l="l" t="t" r="r" b="b"/>
            <a:pathLst>
              <a:path w="21600" h="21600">
                <a:moveTo>
                  <a:pt x="0" y="0"/>
                </a:moveTo>
                <a:lnTo>
                  <a:pt x="21600" y="21600"/>
                </a:lnTo>
              </a:path>
            </a:pathLst>
          </a:custGeom>
          <a:noFill/>
          <a:ln w="9360">
            <a:solidFill>
              <a:schemeClr val="dk2"/>
            </a:solidFill>
            <a:round/>
            <a:tailEnd len="lg" type="triangle" w="lg"/>
          </a:ln>
        </p:spPr>
        <p:style>
          <a:lnRef idx="0"/>
          <a:fillRef idx="0"/>
          <a:effectRef idx="0"/>
          <a:fontRef idx="minor"/>
        </p:style>
      </p:sp>
      <p:pic>
        <p:nvPicPr>
          <p:cNvPr id="1246" name="Google Shape;1419;p197" descr="Icon_RH_Hardware_Storage-A-Stack_RGB_Flat.png"/>
          <p:cNvPicPr/>
          <p:nvPr/>
        </p:nvPicPr>
        <p:blipFill>
          <a:blip r:embed="rId4"/>
          <a:stretch/>
        </p:blipFill>
        <p:spPr>
          <a:xfrm>
            <a:off x="7857360" y="3737880"/>
            <a:ext cx="424080" cy="560160"/>
          </a:xfrm>
          <a:prstGeom prst="rect">
            <a:avLst/>
          </a:prstGeom>
          <a:ln>
            <a:noFill/>
          </a:ln>
        </p:spPr>
      </p:pic>
      <p:pic>
        <p:nvPicPr>
          <p:cNvPr id="1247" name="Google Shape;1420;p197" descr="Icon_RH_Hardware_Server-C-Stack_RGB_Flat.png"/>
          <p:cNvPicPr/>
          <p:nvPr/>
        </p:nvPicPr>
        <p:blipFill>
          <a:blip r:embed="rId5"/>
          <a:stretch/>
        </p:blipFill>
        <p:spPr>
          <a:xfrm>
            <a:off x="7779240" y="1004040"/>
            <a:ext cx="549720" cy="678600"/>
          </a:xfrm>
          <a:prstGeom prst="rect">
            <a:avLst/>
          </a:prstGeom>
          <a:ln>
            <a:noFill/>
          </a:ln>
        </p:spPr>
      </p:pic>
      <p:sp>
        <p:nvSpPr>
          <p:cNvPr id="1248" name="CustomShape 12"/>
          <p:cNvSpPr/>
          <p:nvPr/>
        </p:nvSpPr>
        <p:spPr>
          <a:xfrm>
            <a:off x="1510200" y="2583720"/>
            <a:ext cx="771120" cy="486720"/>
          </a:xfrm>
          <a:prstGeom prst="rect">
            <a:avLst/>
          </a:prstGeom>
          <a:noFill/>
          <a:ln>
            <a:noFill/>
          </a:ln>
        </p:spPr>
        <p:style>
          <a:lnRef idx="0"/>
          <a:fillRef idx="0"/>
          <a:effectRef idx="0"/>
          <a:fontRef idx="minor"/>
        </p:style>
        <p:txBody>
          <a:bodyPr>
            <a:noAutofit/>
          </a:bodyPr>
          <a:p>
            <a:pPr>
              <a:lnSpc>
                <a:spcPct val="100000"/>
              </a:lnSpc>
            </a:pPr>
            <a:r>
              <a:rPr b="1" lang="en-US" sz="2400" spc="-1" strike="noStrike">
                <a:solidFill>
                  <a:srgbClr val="717680"/>
                </a:solidFill>
                <a:latin typeface="Open Sans"/>
                <a:ea typeface="Open Sans"/>
              </a:rPr>
              <a:t>{|}</a:t>
            </a:r>
            <a:endParaRPr b="0" lang="en-US" sz="2400" spc="-1" strike="noStrike">
              <a:latin typeface="Arial"/>
            </a:endParaRPr>
          </a:p>
        </p:txBody>
      </p:sp>
      <p:pic>
        <p:nvPicPr>
          <p:cNvPr id="1249" name="Google Shape;1422;p197" descr="Ansible-Wordmark-Small-RGB-White.png"/>
          <p:cNvPicPr/>
          <p:nvPr/>
        </p:nvPicPr>
        <p:blipFill>
          <a:blip r:embed="rId6"/>
          <a:stretch/>
        </p:blipFill>
        <p:spPr>
          <a:xfrm>
            <a:off x="7854840" y="115200"/>
            <a:ext cx="1104840" cy="367920"/>
          </a:xfrm>
          <a:prstGeom prst="rect">
            <a:avLst/>
          </a:prstGeom>
          <a:ln>
            <a:noFill/>
          </a:ln>
        </p:spPr>
      </p:pic>
      <p:pic>
        <p:nvPicPr>
          <p:cNvPr id="1250" name="Google Shape;1423;p197" descr="Logo_RH_RGB_Default.png"/>
          <p:cNvPicPr/>
          <p:nvPr/>
        </p:nvPicPr>
        <p:blipFill>
          <a:blip r:embed="rId7"/>
          <a:stretch/>
        </p:blipFill>
        <p:spPr>
          <a:xfrm>
            <a:off x="8172360" y="4732560"/>
            <a:ext cx="805320" cy="25848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TextShape 1"/>
          <p:cNvSpPr txBox="1"/>
          <p:nvPr/>
        </p:nvSpPr>
        <p:spPr>
          <a:xfrm>
            <a:off x="291600" y="205920"/>
            <a:ext cx="5408280" cy="266400"/>
          </a:xfrm>
          <a:prstGeom prst="rect">
            <a:avLst/>
          </a:prstGeom>
          <a:noFill/>
          <a:ln>
            <a:noFill/>
          </a:ln>
        </p:spPr>
        <p:txBody>
          <a:bodyPr lIns="0" rIns="0" tIns="0" bIns="0">
            <a:noAutofit/>
          </a:bodyPr>
          <a:p>
            <a:pPr>
              <a:lnSpc>
                <a:spcPct val="100000"/>
              </a:lnSpc>
            </a:pPr>
            <a:r>
              <a:rPr b="1" lang="en-US" sz="1800" spc="-1" strike="noStrike">
                <a:solidFill>
                  <a:srgbClr val="ffffff"/>
                </a:solidFill>
                <a:latin typeface="Open Sans"/>
                <a:ea typeface="Open Sans"/>
              </a:rPr>
              <a:t>TOWER EXAMPLES (ARISTA)</a:t>
            </a:r>
            <a:endParaRPr b="0" lang="en-US" sz="1800" spc="-1" strike="noStrike">
              <a:solidFill>
                <a:srgbClr val="000000"/>
              </a:solidFill>
              <a:latin typeface="Arial"/>
            </a:endParaRPr>
          </a:p>
        </p:txBody>
      </p:sp>
      <p:pic>
        <p:nvPicPr>
          <p:cNvPr id="1252" name="Google Shape;1430;p198" descr="Screen Shot 2017-02-02 at 12.15.44 AM.png"/>
          <p:cNvPicPr/>
          <p:nvPr/>
        </p:nvPicPr>
        <p:blipFill>
          <a:blip r:embed="rId1"/>
          <a:stretch/>
        </p:blipFill>
        <p:spPr>
          <a:xfrm>
            <a:off x="0" y="0"/>
            <a:ext cx="9143640" cy="514332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66666"/>
        </a:solidFill>
      </p:bgPr>
    </p:bg>
    <p:spTree>
      <p:nvGrpSpPr>
        <p:cNvPr id="1" name=""/>
        <p:cNvGrpSpPr/>
        <p:nvPr/>
      </p:nvGrpSpPr>
      <p:grpSpPr>
        <a:xfrm>
          <a:off x="0" y="0"/>
          <a:ext cx="0" cy="0"/>
          <a:chOff x="0" y="0"/>
          <a:chExt cx="0" cy="0"/>
        </a:xfrm>
      </p:grpSpPr>
      <p:sp>
        <p:nvSpPr>
          <p:cNvPr id="1253" name="TextShape 1"/>
          <p:cNvSpPr txBox="1"/>
          <p:nvPr/>
        </p:nvSpPr>
        <p:spPr>
          <a:xfrm>
            <a:off x="727200" y="175680"/>
            <a:ext cx="4541040" cy="552600"/>
          </a:xfrm>
          <a:prstGeom prst="rect">
            <a:avLst/>
          </a:prstGeom>
          <a:noFill/>
          <a:ln>
            <a:noFill/>
          </a:ln>
        </p:spPr>
        <p:txBody>
          <a:bodyPr anchor="b">
            <a:noAutofit/>
          </a:bodyPr>
          <a:p>
            <a:pPr>
              <a:lnSpc>
                <a:spcPct val="100000"/>
              </a:lnSpc>
            </a:pPr>
            <a:r>
              <a:rPr b="1" lang="en-US" sz="2100" spc="-1" strike="noStrike">
                <a:solidFill>
                  <a:srgbClr val="ffffff"/>
                </a:solidFill>
                <a:latin typeface="Open Sans"/>
                <a:ea typeface="Open Sans"/>
              </a:rPr>
              <a:t>RESOURCES</a:t>
            </a:r>
            <a:endParaRPr b="0" lang="en-US" sz="2100" spc="-1" strike="noStrike">
              <a:solidFill>
                <a:srgbClr val="000000"/>
              </a:solidFill>
              <a:latin typeface="Arial"/>
            </a:endParaRPr>
          </a:p>
        </p:txBody>
      </p:sp>
      <p:sp>
        <p:nvSpPr>
          <p:cNvPr id="1254" name="TextShape 2"/>
          <p:cNvSpPr txBox="1"/>
          <p:nvPr/>
        </p:nvSpPr>
        <p:spPr>
          <a:xfrm>
            <a:off x="742320" y="800640"/>
            <a:ext cx="5829120" cy="3243600"/>
          </a:xfrm>
          <a:prstGeom prst="rect">
            <a:avLst/>
          </a:prstGeom>
          <a:noFill/>
          <a:ln>
            <a:noFill/>
          </a:ln>
        </p:spPr>
        <p:txBody>
          <a:bodyPr>
            <a:noAutofit/>
          </a:bodyPr>
          <a:p>
            <a:pPr>
              <a:lnSpc>
                <a:spcPct val="100000"/>
              </a:lnSpc>
            </a:pPr>
            <a:r>
              <a:rPr b="1" lang="en-US" sz="1350" spc="-1" strike="noStrike">
                <a:solidFill>
                  <a:srgbClr val="ffffff"/>
                </a:solidFill>
                <a:latin typeface="Open Sans"/>
                <a:ea typeface="Open Sans"/>
              </a:rPr>
              <a:t>Ansible Networking Homepage:</a:t>
            </a:r>
            <a:endParaRPr b="0" lang="en-US" sz="1350" spc="-1" strike="noStrike">
              <a:latin typeface="Arial"/>
            </a:endParaRPr>
          </a:p>
          <a:p>
            <a:pPr>
              <a:lnSpc>
                <a:spcPct val="100000"/>
              </a:lnSpc>
              <a:spcBef>
                <a:spcPts val="269"/>
              </a:spcBef>
            </a:pPr>
            <a:r>
              <a:rPr b="0" lang="en-US" sz="1350" spc="-1" strike="noStrike">
                <a:solidFill>
                  <a:srgbClr val="ffffff"/>
                </a:solidFill>
                <a:latin typeface="Open Sans"/>
                <a:ea typeface="Open Sans"/>
              </a:rPr>
              <a:t>ansible.com/networking</a:t>
            </a:r>
            <a:endParaRPr b="0" lang="en-US" sz="1350" spc="-1" strike="noStrike">
              <a:latin typeface="Arial"/>
            </a:endParaRPr>
          </a:p>
          <a:p>
            <a:pPr>
              <a:lnSpc>
                <a:spcPct val="100000"/>
              </a:lnSpc>
              <a:spcBef>
                <a:spcPts val="269"/>
              </a:spcBef>
            </a:pPr>
            <a:endParaRPr b="0" lang="en-US" sz="1350" spc="-1" strike="noStrike">
              <a:latin typeface="Arial"/>
            </a:endParaRPr>
          </a:p>
          <a:p>
            <a:pPr>
              <a:lnSpc>
                <a:spcPct val="100000"/>
              </a:lnSpc>
              <a:spcBef>
                <a:spcPts val="269"/>
              </a:spcBef>
            </a:pPr>
            <a:r>
              <a:rPr b="1" lang="en-US" sz="1350" spc="-1" strike="noStrike">
                <a:solidFill>
                  <a:srgbClr val="ffffff"/>
                </a:solidFill>
                <a:latin typeface="Open Sans"/>
                <a:ea typeface="Open Sans"/>
              </a:rPr>
              <a:t>Download Ansible 2.4:</a:t>
            </a:r>
            <a:endParaRPr b="0" lang="en-US" sz="1350" spc="-1" strike="noStrike">
              <a:latin typeface="Arial"/>
            </a:endParaRPr>
          </a:p>
          <a:p>
            <a:pPr>
              <a:lnSpc>
                <a:spcPct val="100000"/>
              </a:lnSpc>
              <a:spcBef>
                <a:spcPts val="269"/>
              </a:spcBef>
            </a:pPr>
            <a:r>
              <a:rPr b="0" lang="en-US" sz="1350" spc="-1" strike="noStrike" u="sng">
                <a:solidFill>
                  <a:srgbClr val="ffffff"/>
                </a:solidFill>
                <a:uFillTx/>
                <a:latin typeface="Open Sans"/>
                <a:ea typeface="Open Sans"/>
                <a:hlinkClick r:id="rId1"/>
              </a:rPr>
              <a:t>releases.ansible.com/ansible/</a:t>
            </a:r>
            <a:endParaRPr b="0" lang="en-US" sz="1350" spc="-1" strike="noStrike">
              <a:latin typeface="Arial"/>
            </a:endParaRPr>
          </a:p>
          <a:p>
            <a:pPr>
              <a:lnSpc>
                <a:spcPct val="100000"/>
              </a:lnSpc>
              <a:spcBef>
                <a:spcPts val="269"/>
              </a:spcBef>
            </a:pPr>
            <a:endParaRPr b="0" lang="en-US" sz="1350" spc="-1" strike="noStrike">
              <a:latin typeface="Arial"/>
            </a:endParaRPr>
          </a:p>
          <a:p>
            <a:pPr>
              <a:lnSpc>
                <a:spcPct val="100000"/>
              </a:lnSpc>
              <a:spcBef>
                <a:spcPts val="269"/>
              </a:spcBef>
            </a:pPr>
            <a:r>
              <a:rPr b="1" lang="en-US" sz="1350" spc="-1" strike="noStrike">
                <a:solidFill>
                  <a:srgbClr val="ffffff"/>
                </a:solidFill>
                <a:latin typeface="Open Sans"/>
                <a:ea typeface="Open Sans"/>
              </a:rPr>
              <a:t>Evaluate Ansible Tower:</a:t>
            </a:r>
            <a:endParaRPr b="0" lang="en-US" sz="1350" spc="-1" strike="noStrike">
              <a:latin typeface="Arial"/>
            </a:endParaRPr>
          </a:p>
          <a:p>
            <a:pPr>
              <a:lnSpc>
                <a:spcPct val="100000"/>
              </a:lnSpc>
              <a:spcBef>
                <a:spcPts val="269"/>
              </a:spcBef>
            </a:pPr>
            <a:r>
              <a:rPr b="0" lang="en-US" sz="1350" spc="-1" strike="noStrike" u="sng">
                <a:solidFill>
                  <a:srgbClr val="ffffff"/>
                </a:solidFill>
                <a:uFillTx/>
                <a:latin typeface="Open Sans"/>
                <a:ea typeface="Open Sans"/>
                <a:hlinkClick r:id="rId2"/>
              </a:rPr>
              <a:t>ansible.com/tower-trial/</a:t>
            </a:r>
            <a:endParaRPr b="0" lang="en-US" sz="1350" spc="-1" strike="noStrike">
              <a:latin typeface="Arial"/>
            </a:endParaRPr>
          </a:p>
          <a:p>
            <a:pPr>
              <a:lnSpc>
                <a:spcPct val="100000"/>
              </a:lnSpc>
              <a:spcBef>
                <a:spcPts val="269"/>
              </a:spcBef>
            </a:pPr>
            <a:r>
              <a:rPr b="0" lang="en-US" sz="1350" spc="-1" strike="noStrike">
                <a:solidFill>
                  <a:srgbClr val="ffffff"/>
                </a:solidFill>
                <a:latin typeface="Open Sans"/>
                <a:ea typeface="Open Sans"/>
              </a:rPr>
              <a:t>Email: gettingstarted@ansible.com</a:t>
            </a:r>
            <a:endParaRPr b="0" lang="en-US" sz="1350" spc="-1" strike="noStrike">
              <a:latin typeface="Arial"/>
            </a:endParaRPr>
          </a:p>
          <a:p>
            <a:pPr>
              <a:lnSpc>
                <a:spcPct val="100000"/>
              </a:lnSpc>
              <a:spcBef>
                <a:spcPts val="269"/>
              </a:spcBef>
            </a:pPr>
            <a:endParaRPr b="0" lang="en-US" sz="1350" spc="-1" strike="noStrike">
              <a:latin typeface="Arial"/>
            </a:endParaRPr>
          </a:p>
          <a:p>
            <a:pPr>
              <a:lnSpc>
                <a:spcPct val="100000"/>
              </a:lnSpc>
              <a:spcBef>
                <a:spcPts val="269"/>
              </a:spcBef>
            </a:pPr>
            <a:r>
              <a:rPr b="1" lang="en-US" sz="1350" spc="-1" strike="noStrike">
                <a:solidFill>
                  <a:srgbClr val="ffffff"/>
                </a:solidFill>
                <a:latin typeface="Open Sans"/>
                <a:ea typeface="Open Sans"/>
              </a:rPr>
              <a:t>Join the Community</a:t>
            </a:r>
            <a:endParaRPr b="0" lang="en-US" sz="1350" spc="-1" strike="noStrike">
              <a:latin typeface="Arial"/>
            </a:endParaRPr>
          </a:p>
          <a:p>
            <a:pPr>
              <a:lnSpc>
                <a:spcPct val="100000"/>
              </a:lnSpc>
              <a:spcBef>
                <a:spcPts val="269"/>
              </a:spcBef>
            </a:pPr>
            <a:r>
              <a:rPr b="0" lang="en-US" sz="1350" spc="-1" strike="noStrike">
                <a:solidFill>
                  <a:srgbClr val="ffffff"/>
                </a:solidFill>
                <a:latin typeface="Open Sans"/>
                <a:ea typeface="Open Sans"/>
              </a:rPr>
              <a:t>Users list: </a:t>
            </a:r>
            <a:r>
              <a:rPr b="0" lang="en-US" sz="1350" spc="-1" strike="noStrike" u="sng">
                <a:solidFill>
                  <a:srgbClr val="ffffff"/>
                </a:solidFill>
                <a:uFillTx/>
                <a:latin typeface="Open Sans"/>
                <a:ea typeface="Open Sans"/>
                <a:hlinkClick r:id="rId3"/>
              </a:rPr>
              <a:t>ansible-project</a:t>
            </a:r>
            <a:endParaRPr b="0" lang="en-US" sz="1350" spc="-1" strike="noStrike">
              <a:latin typeface="Arial"/>
            </a:endParaRPr>
          </a:p>
          <a:p>
            <a:pPr>
              <a:lnSpc>
                <a:spcPct val="100000"/>
              </a:lnSpc>
              <a:spcBef>
                <a:spcPts val="269"/>
              </a:spcBef>
            </a:pPr>
            <a:r>
              <a:rPr b="0" lang="en-US" sz="1350" spc="-1" strike="noStrike">
                <a:solidFill>
                  <a:srgbClr val="ffffff"/>
                </a:solidFill>
                <a:latin typeface="Open Sans"/>
                <a:ea typeface="Open Sans"/>
              </a:rPr>
              <a:t>Development list: </a:t>
            </a:r>
            <a:r>
              <a:rPr b="0" lang="en-US" sz="1350" spc="-1" strike="noStrike" u="sng">
                <a:solidFill>
                  <a:srgbClr val="ffffff"/>
                </a:solidFill>
                <a:uFillTx/>
                <a:latin typeface="Open Sans"/>
                <a:ea typeface="Open Sans"/>
                <a:hlinkClick r:id="rId4"/>
              </a:rPr>
              <a:t>ansible-devel</a:t>
            </a:r>
            <a:endParaRPr b="0" lang="en-US" sz="1350" spc="-1" strike="noStrike">
              <a:latin typeface="Arial"/>
            </a:endParaRPr>
          </a:p>
          <a:p>
            <a:pPr>
              <a:lnSpc>
                <a:spcPct val="100000"/>
              </a:lnSpc>
              <a:spcBef>
                <a:spcPts val="269"/>
              </a:spcBef>
            </a:pPr>
            <a:r>
              <a:rPr b="0" lang="en-US" sz="1350" spc="-1" strike="noStrike">
                <a:solidFill>
                  <a:srgbClr val="ffffff"/>
                </a:solidFill>
                <a:latin typeface="Open Sans"/>
                <a:ea typeface="Open Sans"/>
              </a:rPr>
              <a:t>Announcement list: </a:t>
            </a:r>
            <a:r>
              <a:rPr b="0" lang="en-US" sz="1350" spc="-1" strike="noStrike" u="sng">
                <a:solidFill>
                  <a:srgbClr val="ffffff"/>
                </a:solidFill>
                <a:uFillTx/>
                <a:latin typeface="Open Sans"/>
                <a:ea typeface="Open Sans"/>
                <a:hlinkClick r:id="rId5"/>
              </a:rPr>
              <a:t>ansible-announce</a:t>
            </a:r>
            <a:r>
              <a:rPr b="0" lang="en-US" sz="1350" spc="-1" strike="noStrike">
                <a:solidFill>
                  <a:srgbClr val="ffffff"/>
                </a:solidFill>
                <a:latin typeface="Open Sans"/>
                <a:ea typeface="Open Sans"/>
              </a:rPr>
              <a:t> </a:t>
            </a:r>
            <a:r>
              <a:rPr b="0" i="1" lang="en-US" sz="1350" spc="-1" strike="noStrike">
                <a:solidFill>
                  <a:srgbClr val="ffffff"/>
                </a:solidFill>
                <a:latin typeface="Open Sans"/>
                <a:ea typeface="Open Sans"/>
              </a:rPr>
              <a:t>(read only)</a:t>
            </a:r>
            <a:endParaRPr b="0" lang="en-US" sz="1350" spc="-1" strike="noStrike">
              <a:latin typeface="Arial"/>
            </a:endParaRPr>
          </a:p>
          <a:p>
            <a:pPr>
              <a:lnSpc>
                <a:spcPct val="100000"/>
              </a:lnSpc>
              <a:spcBef>
                <a:spcPts val="269"/>
              </a:spcBef>
            </a:pPr>
            <a:r>
              <a:rPr b="0" lang="en-US" sz="1350" spc="-1" strike="noStrike">
                <a:solidFill>
                  <a:srgbClr val="ffffff"/>
                </a:solidFill>
                <a:latin typeface="Open Sans"/>
                <a:ea typeface="Open Sans"/>
              </a:rPr>
              <a:t>irc.freenode.net: #ansible</a:t>
            </a:r>
            <a:endParaRPr b="0" lang="en-US" sz="1350" spc="-1" strike="noStrike">
              <a:latin typeface="Arial"/>
            </a:endParaRPr>
          </a:p>
          <a:p>
            <a:pPr marL="343080" indent="-228240">
              <a:lnSpc>
                <a:spcPct val="100000"/>
              </a:lnSpc>
              <a:spcBef>
                <a:spcPts val="269"/>
              </a:spcBef>
            </a:pPr>
            <a:r>
              <a:rPr b="0" lang="en-US" sz="1350" spc="-1" strike="noStrike">
                <a:solidFill>
                  <a:srgbClr val="ffffff"/>
                </a:solidFill>
                <a:latin typeface="Open Sans"/>
                <a:ea typeface="Open Sans"/>
              </a:rPr>
              <a:t>slack.networktocode.com: #ansible</a:t>
            </a:r>
            <a:endParaRPr b="0" lang="en-US" sz="1350" spc="-1" strike="noStrike">
              <a:latin typeface="Arial"/>
            </a:endParaRPr>
          </a:p>
          <a:p>
            <a:pPr>
              <a:lnSpc>
                <a:spcPct val="100000"/>
              </a:lnSpc>
              <a:spcBef>
                <a:spcPts val="360"/>
              </a:spcBef>
            </a:pPr>
            <a:endParaRPr b="0" lang="en-US" sz="135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TextShape 1"/>
          <p:cNvSpPr txBox="1"/>
          <p:nvPr/>
        </p:nvSpPr>
        <p:spPr>
          <a:xfrm>
            <a:off x="215280" y="77760"/>
            <a:ext cx="5408280" cy="266400"/>
          </a:xfrm>
          <a:prstGeom prst="rect">
            <a:avLst/>
          </a:prstGeom>
          <a:noFill/>
          <a:ln>
            <a:noFill/>
          </a:ln>
        </p:spPr>
        <p:txBody>
          <a:bodyPr tIns="91440" bIns="91440">
            <a:noAutofit/>
          </a:bodyPr>
          <a:p>
            <a:pPr>
              <a:lnSpc>
                <a:spcPct val="100000"/>
              </a:lnSpc>
            </a:pPr>
            <a:r>
              <a:rPr b="1" lang="en-US" sz="1800" spc="-1" strike="noStrike">
                <a:solidFill>
                  <a:srgbClr val="ffffff"/>
                </a:solidFill>
                <a:latin typeface="Open Sans"/>
                <a:ea typeface="Open Sans"/>
              </a:rPr>
              <a:t>ANSIBLE NETWORK STRATEGY</a:t>
            </a:r>
            <a:endParaRPr b="0" lang="en-US" sz="1800" spc="-1" strike="noStrike">
              <a:solidFill>
                <a:srgbClr val="000000"/>
              </a:solidFill>
              <a:latin typeface="Arial"/>
            </a:endParaRPr>
          </a:p>
        </p:txBody>
      </p:sp>
      <p:pic>
        <p:nvPicPr>
          <p:cNvPr id="1256" name="Google Shape;1443;p200" descr="Ansible-Wordmark-Small-RGB-White.png"/>
          <p:cNvPicPr/>
          <p:nvPr/>
        </p:nvPicPr>
        <p:blipFill>
          <a:blip r:embed="rId1"/>
          <a:stretch/>
        </p:blipFill>
        <p:spPr>
          <a:xfrm>
            <a:off x="7854840" y="115200"/>
            <a:ext cx="1104840" cy="367920"/>
          </a:xfrm>
          <a:prstGeom prst="rect">
            <a:avLst/>
          </a:prstGeom>
          <a:ln>
            <a:noFill/>
          </a:ln>
        </p:spPr>
      </p:pic>
      <p:pic>
        <p:nvPicPr>
          <p:cNvPr id="1257" name="Google Shape;1444;p200" descr="Logo_RH_RGB_Default.png"/>
          <p:cNvPicPr/>
          <p:nvPr/>
        </p:nvPicPr>
        <p:blipFill>
          <a:blip r:embed="rId2"/>
          <a:stretch/>
        </p:blipFill>
        <p:spPr>
          <a:xfrm>
            <a:off x="8172360" y="4732560"/>
            <a:ext cx="805320" cy="258480"/>
          </a:xfrm>
          <a:prstGeom prst="rect">
            <a:avLst/>
          </a:prstGeom>
          <a:ln>
            <a:noFill/>
          </a:ln>
        </p:spPr>
      </p:pic>
      <p:sp>
        <p:nvSpPr>
          <p:cNvPr id="1258" name="CustomShape 2"/>
          <p:cNvSpPr/>
          <p:nvPr/>
        </p:nvSpPr>
        <p:spPr>
          <a:xfrm>
            <a:off x="2009520" y="3313800"/>
            <a:ext cx="6176520" cy="625320"/>
          </a:xfrm>
          <a:prstGeom prst="roundRect">
            <a:avLst>
              <a:gd name="adj" fmla="val 26271"/>
            </a:avLst>
          </a:prstGeom>
          <a:noFill/>
          <a:ln w="9360">
            <a:solidFill>
              <a:schemeClr val="dk2"/>
            </a:solidFill>
            <a:round/>
          </a:ln>
        </p:spPr>
        <p:style>
          <a:lnRef idx="0"/>
          <a:fillRef idx="0"/>
          <a:effectRef idx="0"/>
          <a:fontRef idx="minor"/>
        </p:style>
      </p:sp>
      <p:sp>
        <p:nvSpPr>
          <p:cNvPr id="1259" name="CustomShape 3"/>
          <p:cNvSpPr/>
          <p:nvPr/>
        </p:nvSpPr>
        <p:spPr>
          <a:xfrm>
            <a:off x="1981800" y="2544480"/>
            <a:ext cx="6176520" cy="625320"/>
          </a:xfrm>
          <a:prstGeom prst="roundRect">
            <a:avLst>
              <a:gd name="adj" fmla="val 26271"/>
            </a:avLst>
          </a:prstGeom>
          <a:noFill/>
          <a:ln w="9360">
            <a:solidFill>
              <a:schemeClr val="dk2"/>
            </a:solidFill>
            <a:round/>
          </a:ln>
        </p:spPr>
        <p:style>
          <a:lnRef idx="0"/>
          <a:fillRef idx="0"/>
          <a:effectRef idx="0"/>
          <a:fontRef idx="minor"/>
        </p:style>
      </p:sp>
      <p:sp>
        <p:nvSpPr>
          <p:cNvPr id="1260" name="CustomShape 4"/>
          <p:cNvSpPr/>
          <p:nvPr/>
        </p:nvSpPr>
        <p:spPr>
          <a:xfrm>
            <a:off x="0" y="1943280"/>
            <a:ext cx="2118240" cy="441720"/>
          </a:xfrm>
          <a:prstGeom prst="rect">
            <a:avLst/>
          </a:prstGeom>
          <a:solidFill>
            <a:schemeClr val="accent1"/>
          </a:solidFill>
          <a:ln w="9360">
            <a:solidFill>
              <a:schemeClr val="dk2"/>
            </a:solidFill>
            <a:round/>
          </a:ln>
        </p:spPr>
        <p:style>
          <a:lnRef idx="0"/>
          <a:fillRef idx="0"/>
          <a:effectRef idx="0"/>
          <a:fontRef idx="minor"/>
        </p:style>
        <p:txBody>
          <a:bodyPr tIns="91440" bIns="91440" anchor="ctr">
            <a:noAutofit/>
          </a:bodyPr>
          <a:p>
            <a:pPr algn="r">
              <a:lnSpc>
                <a:spcPct val="100000"/>
              </a:lnSpc>
            </a:pPr>
            <a:r>
              <a:rPr b="0" lang="en-US" sz="1200" spc="-1" strike="noStrike">
                <a:solidFill>
                  <a:srgbClr val="ffffff"/>
                </a:solidFill>
                <a:latin typeface="Open Sans"/>
                <a:ea typeface="Open Sans"/>
              </a:rPr>
              <a:t>Physical Network </a:t>
            </a:r>
            <a:endParaRPr b="0" lang="en-US" sz="1200" spc="-1" strike="noStrike">
              <a:latin typeface="Arial"/>
            </a:endParaRPr>
          </a:p>
          <a:p>
            <a:pPr algn="r">
              <a:lnSpc>
                <a:spcPct val="100000"/>
              </a:lnSpc>
            </a:pPr>
            <a:r>
              <a:rPr b="0" lang="en-US" sz="1200" spc="-1" strike="noStrike">
                <a:solidFill>
                  <a:srgbClr val="ffffff"/>
                </a:solidFill>
                <a:latin typeface="Open Sans"/>
                <a:ea typeface="Open Sans"/>
              </a:rPr>
              <a:t>State Validation</a:t>
            </a:r>
            <a:endParaRPr b="0" lang="en-US" sz="1200" spc="-1" strike="noStrike">
              <a:latin typeface="Arial"/>
            </a:endParaRPr>
          </a:p>
        </p:txBody>
      </p:sp>
      <p:sp>
        <p:nvSpPr>
          <p:cNvPr id="1261" name="CustomShape 5"/>
          <p:cNvSpPr/>
          <p:nvPr/>
        </p:nvSpPr>
        <p:spPr>
          <a:xfrm>
            <a:off x="0" y="1393200"/>
            <a:ext cx="2118240" cy="441720"/>
          </a:xfrm>
          <a:prstGeom prst="rect">
            <a:avLst/>
          </a:prstGeom>
          <a:solidFill>
            <a:schemeClr val="accent1"/>
          </a:solidFill>
          <a:ln w="9360">
            <a:solidFill>
              <a:schemeClr val="dk2"/>
            </a:solidFill>
            <a:round/>
          </a:ln>
        </p:spPr>
        <p:style>
          <a:lnRef idx="0"/>
          <a:fillRef idx="0"/>
          <a:effectRef idx="0"/>
          <a:fontRef idx="minor"/>
        </p:style>
        <p:txBody>
          <a:bodyPr tIns="91440" bIns="91440" anchor="ctr">
            <a:noAutofit/>
          </a:bodyPr>
          <a:p>
            <a:pPr algn="r">
              <a:lnSpc>
                <a:spcPct val="100000"/>
              </a:lnSpc>
            </a:pPr>
            <a:r>
              <a:rPr b="0" lang="en-US" sz="1200" spc="-1" strike="noStrike">
                <a:solidFill>
                  <a:srgbClr val="ffffff"/>
                </a:solidFill>
                <a:latin typeface="Open Sans"/>
                <a:ea typeface="Open Sans"/>
              </a:rPr>
              <a:t>Data Center Fabric Automation</a:t>
            </a:r>
            <a:endParaRPr b="0" lang="en-US" sz="1200" spc="-1" strike="noStrike">
              <a:latin typeface="Arial"/>
            </a:endParaRPr>
          </a:p>
        </p:txBody>
      </p:sp>
      <p:sp>
        <p:nvSpPr>
          <p:cNvPr id="1262" name="CustomShape 6"/>
          <p:cNvSpPr/>
          <p:nvPr/>
        </p:nvSpPr>
        <p:spPr>
          <a:xfrm>
            <a:off x="0" y="813960"/>
            <a:ext cx="2118240" cy="441720"/>
          </a:xfrm>
          <a:prstGeom prst="rect">
            <a:avLst/>
          </a:prstGeom>
          <a:solidFill>
            <a:schemeClr val="accent1"/>
          </a:solidFill>
          <a:ln w="9360">
            <a:solidFill>
              <a:schemeClr val="dk2"/>
            </a:solidFill>
            <a:round/>
          </a:ln>
        </p:spPr>
        <p:style>
          <a:lnRef idx="0"/>
          <a:fillRef idx="0"/>
          <a:effectRef idx="0"/>
          <a:fontRef idx="minor"/>
        </p:style>
        <p:txBody>
          <a:bodyPr tIns="91440" bIns="91440" anchor="ctr">
            <a:noAutofit/>
          </a:bodyPr>
          <a:p>
            <a:pPr algn="r">
              <a:lnSpc>
                <a:spcPct val="100000"/>
              </a:lnSpc>
            </a:pPr>
            <a:r>
              <a:rPr b="0" lang="en-US" sz="1200" spc="-1" strike="noStrike">
                <a:solidFill>
                  <a:srgbClr val="ffffff"/>
                </a:solidFill>
                <a:latin typeface="Open Sans"/>
                <a:ea typeface="Open Sans"/>
              </a:rPr>
              <a:t>Hybrid Cloud </a:t>
            </a:r>
            <a:endParaRPr b="0" lang="en-US" sz="1200" spc="-1" strike="noStrike">
              <a:latin typeface="Arial"/>
            </a:endParaRPr>
          </a:p>
          <a:p>
            <a:pPr algn="r">
              <a:lnSpc>
                <a:spcPct val="100000"/>
              </a:lnSpc>
            </a:pPr>
            <a:r>
              <a:rPr b="0" lang="en-US" sz="1200" spc="-1" strike="noStrike">
                <a:solidFill>
                  <a:srgbClr val="ffffff"/>
                </a:solidFill>
                <a:latin typeface="Open Sans"/>
                <a:ea typeface="Open Sans"/>
              </a:rPr>
              <a:t>Network Interconnect</a:t>
            </a:r>
            <a:endParaRPr b="0" lang="en-US" sz="1200" spc="-1" strike="noStrike">
              <a:latin typeface="Arial"/>
            </a:endParaRPr>
          </a:p>
        </p:txBody>
      </p:sp>
      <p:pic>
        <p:nvPicPr>
          <p:cNvPr id="1263" name="Google Shape;1450;p200" descr=""/>
          <p:cNvPicPr/>
          <p:nvPr/>
        </p:nvPicPr>
        <p:blipFill>
          <a:blip r:embed="rId3"/>
          <a:stretch/>
        </p:blipFill>
        <p:spPr>
          <a:xfrm>
            <a:off x="62640" y="874440"/>
            <a:ext cx="400680" cy="277560"/>
          </a:xfrm>
          <a:prstGeom prst="rect">
            <a:avLst/>
          </a:prstGeom>
          <a:ln>
            <a:noFill/>
          </a:ln>
        </p:spPr>
      </p:pic>
      <p:pic>
        <p:nvPicPr>
          <p:cNvPr id="1264" name="Google Shape;1451;p200" descr=""/>
          <p:cNvPicPr/>
          <p:nvPr/>
        </p:nvPicPr>
        <p:blipFill>
          <a:blip r:embed="rId4"/>
          <a:stretch/>
        </p:blipFill>
        <p:spPr>
          <a:xfrm>
            <a:off x="83160" y="1965960"/>
            <a:ext cx="360360" cy="361440"/>
          </a:xfrm>
          <a:prstGeom prst="rect">
            <a:avLst/>
          </a:prstGeom>
          <a:ln>
            <a:noFill/>
          </a:ln>
        </p:spPr>
      </p:pic>
      <p:pic>
        <p:nvPicPr>
          <p:cNvPr id="1265" name="Google Shape;1452;p200" descr=""/>
          <p:cNvPicPr/>
          <p:nvPr/>
        </p:nvPicPr>
        <p:blipFill>
          <a:blip r:embed="rId5"/>
          <a:stretch/>
        </p:blipFill>
        <p:spPr>
          <a:xfrm>
            <a:off x="62640" y="1423800"/>
            <a:ext cx="400680" cy="345600"/>
          </a:xfrm>
          <a:prstGeom prst="rect">
            <a:avLst/>
          </a:prstGeom>
          <a:ln>
            <a:noFill/>
          </a:ln>
        </p:spPr>
      </p:pic>
      <p:sp>
        <p:nvSpPr>
          <p:cNvPr id="1266" name="CustomShape 7"/>
          <p:cNvSpPr/>
          <p:nvPr/>
        </p:nvSpPr>
        <p:spPr>
          <a:xfrm>
            <a:off x="2118600" y="1943280"/>
            <a:ext cx="5985360" cy="44172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200" spc="-1" strike="noStrike">
                <a:solidFill>
                  <a:srgbClr val="000000"/>
                </a:solidFill>
                <a:latin typeface="Open Sans"/>
                <a:ea typeface="Open Sans"/>
              </a:rPr>
              <a:t>- Build Management, Operational Readiness, Network Compliance</a:t>
            </a:r>
            <a:endParaRPr b="0" lang="en-US" sz="1200" spc="-1" strike="noStrike">
              <a:latin typeface="Arial"/>
            </a:endParaRPr>
          </a:p>
        </p:txBody>
      </p:sp>
      <p:sp>
        <p:nvSpPr>
          <p:cNvPr id="1267" name="CustomShape 8"/>
          <p:cNvSpPr/>
          <p:nvPr/>
        </p:nvSpPr>
        <p:spPr>
          <a:xfrm>
            <a:off x="2118600" y="1393200"/>
            <a:ext cx="5985360" cy="44172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200" spc="-1" strike="noStrike">
                <a:solidFill>
                  <a:srgbClr val="0e1012"/>
                </a:solidFill>
                <a:latin typeface="Open Sans"/>
                <a:ea typeface="Open Sans"/>
              </a:rPr>
              <a:t>- Automated Deployment, Intent-based Design, Drift Protection</a:t>
            </a:r>
            <a:endParaRPr b="0" lang="en-US" sz="1200" spc="-1" strike="noStrike">
              <a:latin typeface="Arial"/>
            </a:endParaRPr>
          </a:p>
        </p:txBody>
      </p:sp>
      <p:sp>
        <p:nvSpPr>
          <p:cNvPr id="1268" name="CustomShape 9"/>
          <p:cNvSpPr/>
          <p:nvPr/>
        </p:nvSpPr>
        <p:spPr>
          <a:xfrm>
            <a:off x="2118600" y="813960"/>
            <a:ext cx="5985360" cy="441720"/>
          </a:xfrm>
          <a:prstGeom prst="rect">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200" spc="-1" strike="noStrike">
                <a:solidFill>
                  <a:srgbClr val="0e1012"/>
                </a:solidFill>
                <a:latin typeface="Open Sans"/>
                <a:ea typeface="Open Sans"/>
              </a:rPr>
              <a:t>- Unified Network Operations, Any Cloud / Any Model Connectivity   </a:t>
            </a:r>
            <a:endParaRPr b="0" lang="en-US" sz="1200" spc="-1" strike="noStrike">
              <a:latin typeface="Arial"/>
            </a:endParaRPr>
          </a:p>
        </p:txBody>
      </p:sp>
      <p:sp>
        <p:nvSpPr>
          <p:cNvPr id="1269" name="CustomShape 10"/>
          <p:cNvSpPr/>
          <p:nvPr/>
        </p:nvSpPr>
        <p:spPr>
          <a:xfrm>
            <a:off x="5040" y="2544480"/>
            <a:ext cx="2118240" cy="625320"/>
          </a:xfrm>
          <a:prstGeom prst="rect">
            <a:avLst/>
          </a:prstGeom>
          <a:solidFill>
            <a:schemeClr val="accent1"/>
          </a:solidFill>
          <a:ln w="9360">
            <a:solidFill>
              <a:schemeClr val="dk2"/>
            </a:solidFill>
            <a:round/>
          </a:ln>
        </p:spPr>
        <p:style>
          <a:lnRef idx="0"/>
          <a:fillRef idx="0"/>
          <a:effectRef idx="0"/>
          <a:fontRef idx="minor"/>
        </p:style>
      </p:sp>
      <p:sp>
        <p:nvSpPr>
          <p:cNvPr id="1270" name="CustomShape 11"/>
          <p:cNvSpPr/>
          <p:nvPr/>
        </p:nvSpPr>
        <p:spPr>
          <a:xfrm>
            <a:off x="3627720" y="2587320"/>
            <a:ext cx="1273680" cy="534600"/>
          </a:xfrm>
          <a:prstGeom prst="cube">
            <a:avLst>
              <a:gd name="adj" fmla="val 0"/>
            </a:avLst>
          </a:prstGeom>
          <a:solidFill>
            <a:srgbClr val="820000"/>
          </a:solidFill>
          <a:ln w="9360">
            <a:solidFill>
              <a:srgbClr val="efefef"/>
            </a:solidFill>
            <a:round/>
          </a:ln>
        </p:spPr>
        <p:style>
          <a:lnRef idx="0"/>
          <a:fillRef idx="0"/>
          <a:effectRef idx="0"/>
          <a:fontRef idx="minor"/>
        </p:style>
        <p:txBody>
          <a:bodyPr tIns="91440" bIns="91440" anchor="ctr">
            <a:noAutofit/>
          </a:bodyPr>
          <a:p>
            <a:pPr algn="ctr">
              <a:lnSpc>
                <a:spcPct val="100000"/>
              </a:lnSpc>
            </a:pPr>
            <a:r>
              <a:rPr b="0" lang="en-US" sz="1200" spc="-1" strike="noStrike">
                <a:solidFill>
                  <a:srgbClr val="ffffff"/>
                </a:solidFill>
                <a:latin typeface="Open Sans"/>
                <a:ea typeface="Open Sans"/>
              </a:rPr>
              <a:t>Configuration Templates</a:t>
            </a:r>
            <a:endParaRPr b="0" lang="en-US" sz="1200" spc="-1" strike="noStrike">
              <a:latin typeface="Arial"/>
            </a:endParaRPr>
          </a:p>
        </p:txBody>
      </p:sp>
      <p:sp>
        <p:nvSpPr>
          <p:cNvPr id="1271" name="CustomShape 12"/>
          <p:cNvSpPr/>
          <p:nvPr/>
        </p:nvSpPr>
        <p:spPr>
          <a:xfrm>
            <a:off x="5043960" y="2587320"/>
            <a:ext cx="1273680" cy="534600"/>
          </a:xfrm>
          <a:prstGeom prst="cube">
            <a:avLst>
              <a:gd name="adj" fmla="val 0"/>
            </a:avLst>
          </a:prstGeom>
          <a:solidFill>
            <a:srgbClr val="820000"/>
          </a:solidFill>
          <a:ln w="9360">
            <a:solidFill>
              <a:srgbClr val="efefef"/>
            </a:solidFill>
            <a:round/>
          </a:ln>
        </p:spPr>
        <p:style>
          <a:lnRef idx="0"/>
          <a:fillRef idx="0"/>
          <a:effectRef idx="0"/>
          <a:fontRef idx="minor"/>
        </p:style>
        <p:txBody>
          <a:bodyPr tIns="91440" bIns="91440" anchor="ctr">
            <a:noAutofit/>
          </a:bodyPr>
          <a:p>
            <a:pPr algn="ctr">
              <a:lnSpc>
                <a:spcPct val="100000"/>
              </a:lnSpc>
            </a:pPr>
            <a:r>
              <a:rPr b="0" lang="en-US" sz="1200" spc="-1" strike="noStrike">
                <a:solidFill>
                  <a:srgbClr val="ffffff"/>
                </a:solidFill>
                <a:latin typeface="Open Sans"/>
                <a:ea typeface="Open Sans"/>
              </a:rPr>
              <a:t>Dynamic Resource Pools</a:t>
            </a:r>
            <a:endParaRPr b="0" lang="en-US" sz="1200" spc="-1" strike="noStrike">
              <a:latin typeface="Arial"/>
            </a:endParaRPr>
          </a:p>
        </p:txBody>
      </p:sp>
      <p:sp>
        <p:nvSpPr>
          <p:cNvPr id="1272" name="CustomShape 13"/>
          <p:cNvSpPr/>
          <p:nvPr/>
        </p:nvSpPr>
        <p:spPr>
          <a:xfrm>
            <a:off x="6460200" y="2586240"/>
            <a:ext cx="1273680" cy="534600"/>
          </a:xfrm>
          <a:prstGeom prst="cube">
            <a:avLst>
              <a:gd name="adj" fmla="val 0"/>
            </a:avLst>
          </a:prstGeom>
          <a:solidFill>
            <a:srgbClr val="820000"/>
          </a:solidFill>
          <a:ln w="9360">
            <a:solidFill>
              <a:srgbClr val="efefef"/>
            </a:solidFill>
            <a:round/>
          </a:ln>
        </p:spPr>
        <p:style>
          <a:lnRef idx="0"/>
          <a:fillRef idx="0"/>
          <a:effectRef idx="0"/>
          <a:fontRef idx="minor"/>
        </p:style>
        <p:txBody>
          <a:bodyPr tIns="91440" bIns="91440" anchor="ctr">
            <a:noAutofit/>
          </a:bodyPr>
          <a:p>
            <a:pPr algn="ctr">
              <a:lnSpc>
                <a:spcPct val="100000"/>
              </a:lnSpc>
            </a:pPr>
            <a:r>
              <a:rPr b="0" lang="en-US" sz="1200" spc="-1" strike="noStrike">
                <a:solidFill>
                  <a:srgbClr val="ffffff"/>
                </a:solidFill>
                <a:latin typeface="Open Sans"/>
                <a:ea typeface="Open Sans"/>
              </a:rPr>
              <a:t>Topology Inventory</a:t>
            </a:r>
            <a:endParaRPr b="0" lang="en-US" sz="1200" spc="-1" strike="noStrike">
              <a:latin typeface="Arial"/>
            </a:endParaRPr>
          </a:p>
        </p:txBody>
      </p:sp>
      <p:sp>
        <p:nvSpPr>
          <p:cNvPr id="1273" name="CustomShape 14"/>
          <p:cNvSpPr/>
          <p:nvPr/>
        </p:nvSpPr>
        <p:spPr>
          <a:xfrm>
            <a:off x="2204280" y="2587320"/>
            <a:ext cx="1273680" cy="534600"/>
          </a:xfrm>
          <a:prstGeom prst="cube">
            <a:avLst>
              <a:gd name="adj" fmla="val 0"/>
            </a:avLst>
          </a:prstGeom>
          <a:solidFill>
            <a:srgbClr val="820000"/>
          </a:solidFill>
          <a:ln w="9360">
            <a:solidFill>
              <a:srgbClr val="efefef"/>
            </a:solidFill>
            <a:round/>
          </a:ln>
        </p:spPr>
        <p:style>
          <a:lnRef idx="0"/>
          <a:fillRef idx="0"/>
          <a:effectRef idx="0"/>
          <a:fontRef idx="minor"/>
        </p:style>
        <p:txBody>
          <a:bodyPr tIns="91440" bIns="91440" anchor="ctr">
            <a:noAutofit/>
          </a:bodyPr>
          <a:p>
            <a:pPr algn="ctr">
              <a:lnSpc>
                <a:spcPct val="100000"/>
              </a:lnSpc>
            </a:pPr>
            <a:r>
              <a:rPr b="0" lang="en-US" sz="1200" spc="-1" strike="noStrike">
                <a:solidFill>
                  <a:srgbClr val="ffffff"/>
                </a:solidFill>
                <a:latin typeface="Open Sans"/>
                <a:ea typeface="Open Sans"/>
              </a:rPr>
              <a:t>Stateful Validation</a:t>
            </a:r>
            <a:endParaRPr b="0" lang="en-US" sz="1200" spc="-1" strike="noStrike">
              <a:latin typeface="Arial"/>
            </a:endParaRPr>
          </a:p>
        </p:txBody>
      </p:sp>
      <p:sp>
        <p:nvSpPr>
          <p:cNvPr id="1274" name="CustomShape 15"/>
          <p:cNvSpPr/>
          <p:nvPr/>
        </p:nvSpPr>
        <p:spPr>
          <a:xfrm>
            <a:off x="0" y="3313800"/>
            <a:ext cx="2142720" cy="625320"/>
          </a:xfrm>
          <a:prstGeom prst="rect">
            <a:avLst/>
          </a:prstGeom>
          <a:solidFill>
            <a:schemeClr val="accent1"/>
          </a:solidFill>
          <a:ln w="9360">
            <a:solidFill>
              <a:schemeClr val="dk2"/>
            </a:solidFill>
            <a:round/>
          </a:ln>
        </p:spPr>
        <p:style>
          <a:lnRef idx="0"/>
          <a:fillRef idx="0"/>
          <a:effectRef idx="0"/>
          <a:fontRef idx="minor"/>
        </p:style>
      </p:sp>
      <p:sp>
        <p:nvSpPr>
          <p:cNvPr id="1275" name="CustomShape 16"/>
          <p:cNvSpPr/>
          <p:nvPr/>
        </p:nvSpPr>
        <p:spPr>
          <a:xfrm>
            <a:off x="3615120" y="3363480"/>
            <a:ext cx="1273680" cy="534600"/>
          </a:xfrm>
          <a:prstGeom prst="cube">
            <a:avLst>
              <a:gd name="adj" fmla="val 0"/>
            </a:avLst>
          </a:prstGeom>
          <a:solidFill>
            <a:srgbClr val="a3dbe8"/>
          </a:solidFill>
          <a:ln w="9360">
            <a:solidFill>
              <a:srgbClr val="666666"/>
            </a:solidFill>
            <a:round/>
          </a:ln>
        </p:spPr>
        <p:style>
          <a:lnRef idx="0"/>
          <a:fillRef idx="0"/>
          <a:effectRef idx="0"/>
          <a:fontRef idx="minor"/>
        </p:style>
        <p:txBody>
          <a:bodyPr tIns="91440" bIns="91440" anchor="ctr">
            <a:noAutofit/>
          </a:bodyPr>
          <a:p>
            <a:pPr algn="ctr">
              <a:lnSpc>
                <a:spcPct val="100000"/>
              </a:lnSpc>
            </a:pPr>
            <a:r>
              <a:rPr b="0" lang="en-US" sz="1200" spc="-1" strike="noStrike">
                <a:solidFill>
                  <a:srgbClr val="0e1012"/>
                </a:solidFill>
                <a:latin typeface="Open Sans"/>
                <a:ea typeface="Open Sans"/>
              </a:rPr>
              <a:t>Device Operations</a:t>
            </a:r>
            <a:endParaRPr b="0" lang="en-US" sz="1200" spc="-1" strike="noStrike">
              <a:latin typeface="Arial"/>
            </a:endParaRPr>
          </a:p>
        </p:txBody>
      </p:sp>
      <p:sp>
        <p:nvSpPr>
          <p:cNvPr id="1276" name="CustomShape 17"/>
          <p:cNvSpPr/>
          <p:nvPr/>
        </p:nvSpPr>
        <p:spPr>
          <a:xfrm>
            <a:off x="5031360" y="3363480"/>
            <a:ext cx="1273680" cy="534600"/>
          </a:xfrm>
          <a:prstGeom prst="cube">
            <a:avLst>
              <a:gd name="adj" fmla="val 0"/>
            </a:avLst>
          </a:prstGeom>
          <a:solidFill>
            <a:srgbClr val="a3dbe8"/>
          </a:solidFill>
          <a:ln w="9360">
            <a:solidFill>
              <a:srgbClr val="666666"/>
            </a:solidFill>
            <a:round/>
          </a:ln>
        </p:spPr>
        <p:style>
          <a:lnRef idx="0"/>
          <a:fillRef idx="0"/>
          <a:effectRef idx="0"/>
          <a:fontRef idx="minor"/>
        </p:style>
        <p:txBody>
          <a:bodyPr tIns="91440" bIns="91440" anchor="ctr">
            <a:noAutofit/>
          </a:bodyPr>
          <a:p>
            <a:pPr algn="ctr">
              <a:lnSpc>
                <a:spcPct val="100000"/>
              </a:lnSpc>
            </a:pPr>
            <a:r>
              <a:rPr b="0" lang="en-US" sz="1200" spc="-1" strike="noStrike">
                <a:solidFill>
                  <a:srgbClr val="0e1012"/>
                </a:solidFill>
                <a:latin typeface="Open Sans"/>
                <a:ea typeface="Open Sans"/>
              </a:rPr>
              <a:t>Aggregate Resources</a:t>
            </a:r>
            <a:endParaRPr b="0" lang="en-US" sz="1200" spc="-1" strike="noStrike">
              <a:latin typeface="Arial"/>
            </a:endParaRPr>
          </a:p>
        </p:txBody>
      </p:sp>
      <p:sp>
        <p:nvSpPr>
          <p:cNvPr id="1277" name="CustomShape 18"/>
          <p:cNvSpPr/>
          <p:nvPr/>
        </p:nvSpPr>
        <p:spPr>
          <a:xfrm>
            <a:off x="6447600" y="3363480"/>
            <a:ext cx="1273680" cy="534600"/>
          </a:xfrm>
          <a:prstGeom prst="cube">
            <a:avLst>
              <a:gd name="adj" fmla="val 0"/>
            </a:avLst>
          </a:prstGeom>
          <a:solidFill>
            <a:srgbClr val="a3dbe8"/>
          </a:solidFill>
          <a:ln w="9360">
            <a:solidFill>
              <a:srgbClr val="666666"/>
            </a:solidFill>
            <a:round/>
          </a:ln>
        </p:spPr>
        <p:style>
          <a:lnRef idx="0"/>
          <a:fillRef idx="0"/>
          <a:effectRef idx="0"/>
          <a:fontRef idx="minor"/>
        </p:style>
        <p:txBody>
          <a:bodyPr tIns="91440" bIns="91440" anchor="ctr">
            <a:noAutofit/>
          </a:bodyPr>
          <a:p>
            <a:pPr algn="ctr">
              <a:lnSpc>
                <a:spcPct val="100000"/>
              </a:lnSpc>
            </a:pPr>
            <a:r>
              <a:rPr b="0" lang="en-US" sz="1200" spc="-1" strike="noStrike">
                <a:solidFill>
                  <a:srgbClr val="0e1012"/>
                </a:solidFill>
                <a:latin typeface="Open Sans"/>
                <a:ea typeface="Open Sans"/>
              </a:rPr>
              <a:t>Platform Modules</a:t>
            </a:r>
            <a:endParaRPr b="0" lang="en-US" sz="1200" spc="-1" strike="noStrike">
              <a:latin typeface="Arial"/>
            </a:endParaRPr>
          </a:p>
        </p:txBody>
      </p:sp>
      <p:sp>
        <p:nvSpPr>
          <p:cNvPr id="1278" name="CustomShape 19"/>
          <p:cNvSpPr/>
          <p:nvPr/>
        </p:nvSpPr>
        <p:spPr>
          <a:xfrm>
            <a:off x="2211480" y="3372120"/>
            <a:ext cx="1273680" cy="534600"/>
          </a:xfrm>
          <a:prstGeom prst="cube">
            <a:avLst>
              <a:gd name="adj" fmla="val 0"/>
            </a:avLst>
          </a:prstGeom>
          <a:solidFill>
            <a:srgbClr val="a3dbe8"/>
          </a:solidFill>
          <a:ln w="9360">
            <a:solidFill>
              <a:srgbClr val="666666"/>
            </a:solidFill>
            <a:round/>
          </a:ln>
        </p:spPr>
        <p:style>
          <a:lnRef idx="0"/>
          <a:fillRef idx="0"/>
          <a:effectRef idx="0"/>
          <a:fontRef idx="minor"/>
        </p:style>
        <p:txBody>
          <a:bodyPr tIns="91440" bIns="91440" anchor="ctr">
            <a:noAutofit/>
          </a:bodyPr>
          <a:p>
            <a:pPr algn="ctr">
              <a:lnSpc>
                <a:spcPct val="100000"/>
              </a:lnSpc>
            </a:pPr>
            <a:r>
              <a:rPr b="0" lang="en-US" sz="1200" spc="-1" strike="noStrike">
                <a:solidFill>
                  <a:srgbClr val="0e1012"/>
                </a:solidFill>
                <a:latin typeface="Open Sans"/>
                <a:ea typeface="Open Sans"/>
              </a:rPr>
              <a:t>Declarative Intent</a:t>
            </a:r>
            <a:endParaRPr b="0" lang="en-US" sz="1200" spc="-1" strike="noStrike">
              <a:latin typeface="Arial"/>
            </a:endParaRPr>
          </a:p>
        </p:txBody>
      </p:sp>
      <p:pic>
        <p:nvPicPr>
          <p:cNvPr id="1279" name="Google Shape;1466;p200" descr=""/>
          <p:cNvPicPr/>
          <p:nvPr/>
        </p:nvPicPr>
        <p:blipFill>
          <a:blip r:embed="rId6"/>
          <a:stretch/>
        </p:blipFill>
        <p:spPr>
          <a:xfrm>
            <a:off x="173880" y="2595960"/>
            <a:ext cx="1782720" cy="534600"/>
          </a:xfrm>
          <a:prstGeom prst="rect">
            <a:avLst/>
          </a:prstGeom>
          <a:ln>
            <a:noFill/>
          </a:ln>
        </p:spPr>
      </p:pic>
      <p:pic>
        <p:nvPicPr>
          <p:cNvPr id="1280" name="Google Shape;1467;p200" descr=""/>
          <p:cNvPicPr/>
          <p:nvPr/>
        </p:nvPicPr>
        <p:blipFill>
          <a:blip r:embed="rId7"/>
          <a:stretch/>
        </p:blipFill>
        <p:spPr>
          <a:xfrm>
            <a:off x="166680" y="3358080"/>
            <a:ext cx="1782720" cy="534600"/>
          </a:xfrm>
          <a:prstGeom prst="rect">
            <a:avLst/>
          </a:prstGeom>
          <a:ln>
            <a:noFill/>
          </a:ln>
        </p:spPr>
      </p:pic>
      <p:sp>
        <p:nvSpPr>
          <p:cNvPr id="1281" name="CustomShape 20"/>
          <p:cNvSpPr/>
          <p:nvPr/>
        </p:nvSpPr>
        <p:spPr>
          <a:xfrm>
            <a:off x="2009520" y="4061160"/>
            <a:ext cx="6176520" cy="625320"/>
          </a:xfrm>
          <a:prstGeom prst="roundRect">
            <a:avLst>
              <a:gd name="adj" fmla="val 26271"/>
            </a:avLst>
          </a:prstGeom>
          <a:noFill/>
          <a:ln w="9360">
            <a:solidFill>
              <a:schemeClr val="dk2"/>
            </a:solidFill>
            <a:round/>
          </a:ln>
        </p:spPr>
        <p:style>
          <a:lnRef idx="0"/>
          <a:fillRef idx="0"/>
          <a:effectRef idx="0"/>
          <a:fontRef idx="minor"/>
        </p:style>
      </p:sp>
      <p:sp>
        <p:nvSpPr>
          <p:cNvPr id="1282" name="CustomShape 21"/>
          <p:cNvSpPr/>
          <p:nvPr/>
        </p:nvSpPr>
        <p:spPr>
          <a:xfrm>
            <a:off x="0" y="4061160"/>
            <a:ext cx="2142720" cy="625320"/>
          </a:xfrm>
          <a:prstGeom prst="rect">
            <a:avLst/>
          </a:prstGeom>
          <a:solidFill>
            <a:schemeClr val="accent1"/>
          </a:solidFill>
          <a:ln w="9360">
            <a:solidFill>
              <a:schemeClr val="dk2"/>
            </a:solidFill>
            <a:round/>
          </a:ln>
        </p:spPr>
        <p:style>
          <a:lnRef idx="0"/>
          <a:fillRef idx="0"/>
          <a:effectRef idx="0"/>
          <a:fontRef idx="minor"/>
        </p:style>
      </p:sp>
      <p:sp>
        <p:nvSpPr>
          <p:cNvPr id="1283" name="CustomShape 22"/>
          <p:cNvSpPr/>
          <p:nvPr/>
        </p:nvSpPr>
        <p:spPr>
          <a:xfrm>
            <a:off x="166680" y="4144680"/>
            <a:ext cx="1934280" cy="361440"/>
          </a:xfrm>
          <a:prstGeom prst="rect">
            <a:avLst/>
          </a:prstGeom>
          <a:noFill/>
          <a:ln>
            <a:noFill/>
          </a:ln>
        </p:spPr>
        <p:style>
          <a:lnRef idx="0"/>
          <a:fillRef idx="0"/>
          <a:effectRef idx="0"/>
          <a:fontRef idx="minor"/>
        </p:style>
        <p:txBody>
          <a:bodyPr tIns="91440" bIns="91440">
            <a:noAutofit/>
          </a:bodyPr>
          <a:p>
            <a:pPr>
              <a:lnSpc>
                <a:spcPct val="100000"/>
              </a:lnSpc>
            </a:pPr>
            <a:r>
              <a:rPr b="1" lang="en-US" sz="1100" spc="-1" strike="noStrike">
                <a:solidFill>
                  <a:srgbClr val="ffffff"/>
                </a:solidFill>
                <a:latin typeface="Open Sans"/>
                <a:ea typeface="Open Sans"/>
              </a:rPr>
              <a:t>NETWORK AUTOMATION</a:t>
            </a:r>
            <a:endParaRPr b="0" lang="en-US" sz="1100" spc="-1" strike="noStrike">
              <a:latin typeface="Arial"/>
            </a:endParaRPr>
          </a:p>
          <a:p>
            <a:pPr>
              <a:lnSpc>
                <a:spcPct val="100000"/>
              </a:lnSpc>
            </a:pPr>
            <a:r>
              <a:rPr b="1" lang="en-US" sz="1100" spc="-1" strike="noStrike">
                <a:solidFill>
                  <a:srgbClr val="ffffff"/>
                </a:solidFill>
                <a:latin typeface="Open Sans"/>
                <a:ea typeface="Open Sans"/>
              </a:rPr>
              <a:t>ADD-ON</a:t>
            </a:r>
            <a:endParaRPr b="0" lang="en-US" sz="1100" spc="-1" strike="noStrike">
              <a:latin typeface="Arial"/>
            </a:endParaRPr>
          </a:p>
        </p:txBody>
      </p:sp>
      <p:sp>
        <p:nvSpPr>
          <p:cNvPr id="1284" name="CustomShape 23"/>
          <p:cNvSpPr/>
          <p:nvPr/>
        </p:nvSpPr>
        <p:spPr>
          <a:xfrm>
            <a:off x="2219040" y="4107960"/>
            <a:ext cx="1273680" cy="534600"/>
          </a:xfrm>
          <a:prstGeom prst="cube">
            <a:avLst>
              <a:gd name="adj" fmla="val 0"/>
            </a:avLst>
          </a:prstGeom>
          <a:solidFill>
            <a:srgbClr val="a3dbe8"/>
          </a:solidFill>
          <a:ln w="9360">
            <a:solidFill>
              <a:srgbClr val="666666"/>
            </a:solidFill>
            <a:round/>
          </a:ln>
        </p:spPr>
        <p:style>
          <a:lnRef idx="0"/>
          <a:fillRef idx="0"/>
          <a:effectRef idx="0"/>
          <a:fontRef idx="minor"/>
        </p:style>
        <p:txBody>
          <a:bodyPr tIns="91440" bIns="91440" anchor="ctr">
            <a:noAutofit/>
          </a:bodyPr>
          <a:p>
            <a:pPr algn="ctr">
              <a:lnSpc>
                <a:spcPct val="100000"/>
              </a:lnSpc>
            </a:pPr>
            <a:r>
              <a:rPr b="0" lang="en-US" sz="1200" spc="-1" strike="noStrike">
                <a:solidFill>
                  <a:srgbClr val="0e1012"/>
                </a:solidFill>
                <a:latin typeface="Open Sans"/>
                <a:ea typeface="Open Sans"/>
              </a:rPr>
              <a:t>Network Modules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TextShape 1"/>
          <p:cNvSpPr txBox="1"/>
          <p:nvPr/>
        </p:nvSpPr>
        <p:spPr>
          <a:xfrm>
            <a:off x="268560" y="181800"/>
            <a:ext cx="5408280" cy="266400"/>
          </a:xfrm>
          <a:prstGeom prst="rect">
            <a:avLst/>
          </a:prstGeom>
          <a:noFill/>
          <a:ln>
            <a:noFill/>
          </a:ln>
        </p:spPr>
        <p:txBody>
          <a:bodyPr lIns="0" rIns="0" tIns="0" bIns="0">
            <a:noAutofit/>
          </a:bodyPr>
          <a:p>
            <a:pPr>
              <a:lnSpc>
                <a:spcPct val="100000"/>
              </a:lnSpc>
            </a:pPr>
            <a:r>
              <a:rPr b="1" lang="en-US" sz="1800" spc="-1" strike="noStrike">
                <a:solidFill>
                  <a:srgbClr val="ffffff"/>
                </a:solidFill>
                <a:latin typeface="Open Sans"/>
                <a:ea typeface="Open Sans"/>
              </a:rPr>
              <a:t>WHY ANSIBLE TOWER FOR NETWORKS</a:t>
            </a:r>
            <a:endParaRPr b="0" lang="en-US" sz="1800" spc="-1" strike="noStrike">
              <a:solidFill>
                <a:srgbClr val="000000"/>
              </a:solidFill>
              <a:latin typeface="Arial"/>
            </a:endParaRPr>
          </a:p>
        </p:txBody>
      </p:sp>
      <p:pic>
        <p:nvPicPr>
          <p:cNvPr id="1286" name="Google Shape;1478;p201" descr="Ansible-Wordmark-Small-RGB-White.png"/>
          <p:cNvPicPr/>
          <p:nvPr/>
        </p:nvPicPr>
        <p:blipFill>
          <a:blip r:embed="rId1"/>
          <a:stretch/>
        </p:blipFill>
        <p:spPr>
          <a:xfrm>
            <a:off x="7854840" y="115200"/>
            <a:ext cx="1104840" cy="367920"/>
          </a:xfrm>
          <a:prstGeom prst="rect">
            <a:avLst/>
          </a:prstGeom>
          <a:ln>
            <a:noFill/>
          </a:ln>
        </p:spPr>
      </p:pic>
      <p:pic>
        <p:nvPicPr>
          <p:cNvPr id="1287" name="Google Shape;1479;p201" descr="Logo_RH_RGB_Default.png"/>
          <p:cNvPicPr/>
          <p:nvPr/>
        </p:nvPicPr>
        <p:blipFill>
          <a:blip r:embed="rId2"/>
          <a:stretch/>
        </p:blipFill>
        <p:spPr>
          <a:xfrm>
            <a:off x="8172360" y="4732560"/>
            <a:ext cx="805320" cy="258480"/>
          </a:xfrm>
          <a:prstGeom prst="rect">
            <a:avLst/>
          </a:prstGeom>
          <a:ln>
            <a:noFill/>
          </a:ln>
        </p:spPr>
      </p:pic>
      <p:grpSp>
        <p:nvGrpSpPr>
          <p:cNvPr id="1288" name="Group 2"/>
          <p:cNvGrpSpPr/>
          <p:nvPr/>
        </p:nvGrpSpPr>
        <p:grpSpPr>
          <a:xfrm>
            <a:off x="706320" y="701280"/>
            <a:ext cx="7148520" cy="4348080"/>
            <a:chOff x="706320" y="701280"/>
            <a:chExt cx="7148520" cy="4348080"/>
          </a:xfrm>
        </p:grpSpPr>
        <p:sp>
          <p:nvSpPr>
            <p:cNvPr id="1289" name="CustomShape 3"/>
            <p:cNvSpPr/>
            <p:nvPr/>
          </p:nvSpPr>
          <p:spPr>
            <a:xfrm>
              <a:off x="1624320" y="701280"/>
              <a:ext cx="6230520" cy="4348080"/>
            </a:xfrm>
            <a:prstGeom prst="rect">
              <a:avLst/>
            </a:prstGeom>
            <a:solidFill>
              <a:srgbClr val="f2f2f2"/>
            </a:solidFill>
            <a:ln>
              <a:noFill/>
            </a:ln>
          </p:spPr>
          <p:style>
            <a:lnRef idx="0"/>
            <a:fillRef idx="0"/>
            <a:effectRef idx="0"/>
            <a:fontRef idx="minor"/>
          </p:style>
        </p:sp>
        <p:sp>
          <p:nvSpPr>
            <p:cNvPr id="1290" name="CustomShape 4"/>
            <p:cNvSpPr/>
            <p:nvPr/>
          </p:nvSpPr>
          <p:spPr>
            <a:xfrm>
              <a:off x="1746360" y="4372200"/>
              <a:ext cx="731520" cy="173520"/>
            </a:xfrm>
            <a:prstGeom prst="rect">
              <a:avLst/>
            </a:prstGeom>
            <a:solidFill>
              <a:srgbClr val="f2f2f2"/>
            </a:solidFill>
            <a:ln>
              <a:noFill/>
            </a:ln>
          </p:spPr>
          <p:style>
            <a:lnRef idx="0"/>
            <a:fillRef idx="0"/>
            <a:effectRef idx="0"/>
            <a:fontRef idx="minor"/>
          </p:style>
          <p:txBody>
            <a:bodyPr>
              <a:noAutofit/>
            </a:bodyPr>
            <a:p>
              <a:pPr algn="ctr">
                <a:lnSpc>
                  <a:spcPct val="100000"/>
                </a:lnSpc>
              </a:pPr>
              <a:r>
                <a:rPr b="1" lang="en-US" sz="900" spc="-1" strike="noStrike">
                  <a:solidFill>
                    <a:srgbClr val="414e55"/>
                  </a:solidFill>
                  <a:latin typeface="Open Sans"/>
                  <a:ea typeface="Open Sans"/>
                </a:rPr>
                <a:t>USE CASES</a:t>
              </a:r>
              <a:endParaRPr b="0" lang="en-US" sz="900" spc="-1" strike="noStrike">
                <a:latin typeface="Arial"/>
              </a:endParaRPr>
            </a:p>
          </p:txBody>
        </p:sp>
        <p:grpSp>
          <p:nvGrpSpPr>
            <p:cNvPr id="1291" name="Group 5"/>
            <p:cNvGrpSpPr/>
            <p:nvPr/>
          </p:nvGrpSpPr>
          <p:grpSpPr>
            <a:xfrm>
              <a:off x="706320" y="1611360"/>
              <a:ext cx="712440" cy="541800"/>
              <a:chOff x="706320" y="1611360"/>
              <a:chExt cx="712440" cy="541800"/>
            </a:xfrm>
          </p:grpSpPr>
          <p:pic>
            <p:nvPicPr>
              <p:cNvPr id="1292" name="Google Shape;1484;p201" descr="DevOps-Team.eps"/>
              <p:cNvPicPr/>
              <p:nvPr/>
            </p:nvPicPr>
            <p:blipFill>
              <a:blip r:embed="rId3"/>
              <a:stretch/>
            </p:blipFill>
            <p:spPr>
              <a:xfrm>
                <a:off x="782640" y="1611360"/>
                <a:ext cx="556920" cy="379080"/>
              </a:xfrm>
              <a:prstGeom prst="rect">
                <a:avLst/>
              </a:prstGeom>
              <a:ln>
                <a:noFill/>
              </a:ln>
            </p:spPr>
          </p:pic>
          <p:sp>
            <p:nvSpPr>
              <p:cNvPr id="1293" name="CustomShape 6"/>
              <p:cNvSpPr/>
              <p:nvPr/>
            </p:nvSpPr>
            <p:spPr>
              <a:xfrm>
                <a:off x="706320" y="1991160"/>
                <a:ext cx="712440" cy="16200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14e55"/>
                    </a:solidFill>
                    <a:latin typeface="Open Sans"/>
                    <a:ea typeface="Open Sans"/>
                  </a:rPr>
                  <a:t>USERS</a:t>
                </a:r>
                <a:endParaRPr b="0" lang="en-US" sz="800" spc="-1" strike="noStrike">
                  <a:latin typeface="Arial"/>
                </a:endParaRPr>
              </a:p>
            </p:txBody>
          </p:sp>
        </p:grpSp>
        <p:grpSp>
          <p:nvGrpSpPr>
            <p:cNvPr id="1294" name="Group 7"/>
            <p:cNvGrpSpPr/>
            <p:nvPr/>
          </p:nvGrpSpPr>
          <p:grpSpPr>
            <a:xfrm>
              <a:off x="1639440" y="2199960"/>
              <a:ext cx="6108480" cy="531000"/>
              <a:chOff x="1639440" y="2199960"/>
              <a:chExt cx="6108480" cy="531000"/>
            </a:xfrm>
          </p:grpSpPr>
          <p:sp>
            <p:nvSpPr>
              <p:cNvPr id="1295" name="CustomShape 8"/>
              <p:cNvSpPr/>
              <p:nvPr/>
            </p:nvSpPr>
            <p:spPr>
              <a:xfrm>
                <a:off x="1639440" y="2199960"/>
                <a:ext cx="6108480" cy="531000"/>
              </a:xfrm>
              <a:prstGeom prst="rect">
                <a:avLst/>
              </a:prstGeom>
              <a:solidFill>
                <a:srgbClr val="4cb1b2"/>
              </a:solidFill>
              <a:ln>
                <a:noFill/>
              </a:ln>
            </p:spPr>
            <p:style>
              <a:lnRef idx="0"/>
              <a:fillRef idx="0"/>
              <a:effectRef idx="0"/>
              <a:fontRef idx="minor"/>
            </p:style>
          </p:sp>
          <p:sp>
            <p:nvSpPr>
              <p:cNvPr id="1296" name="CustomShape 9"/>
              <p:cNvSpPr/>
              <p:nvPr/>
            </p:nvSpPr>
            <p:spPr>
              <a:xfrm>
                <a:off x="1654200" y="2361240"/>
                <a:ext cx="933840" cy="185040"/>
              </a:xfrm>
              <a:prstGeom prst="rect">
                <a:avLst/>
              </a:prstGeom>
              <a:noFill/>
              <a:ln>
                <a:noFill/>
              </a:ln>
            </p:spPr>
            <p:style>
              <a:lnRef idx="0"/>
              <a:fillRef idx="0"/>
              <a:effectRef idx="0"/>
              <a:fontRef idx="minor"/>
            </p:style>
            <p:txBody>
              <a:bodyPr>
                <a:noAutofit/>
              </a:bodyPr>
              <a:p>
                <a:pPr algn="ctr">
                  <a:lnSpc>
                    <a:spcPct val="100000"/>
                  </a:lnSpc>
                </a:pPr>
                <a:r>
                  <a:rPr b="1" lang="en-US" sz="1000" spc="-1" strike="noStrike">
                    <a:solidFill>
                      <a:srgbClr val="ffffff"/>
                    </a:solidFill>
                    <a:latin typeface="Open Sans"/>
                    <a:ea typeface="Open Sans"/>
                  </a:rPr>
                  <a:t>ANSIBLE</a:t>
                </a:r>
                <a:endParaRPr b="0" lang="en-US" sz="1000" spc="-1" strike="noStrike">
                  <a:latin typeface="Arial"/>
                </a:endParaRPr>
              </a:p>
            </p:txBody>
          </p:sp>
          <p:sp>
            <p:nvSpPr>
              <p:cNvPr id="1297" name="CustomShape 10"/>
              <p:cNvSpPr/>
              <p:nvPr/>
            </p:nvSpPr>
            <p:spPr>
              <a:xfrm>
                <a:off x="2659320" y="2255040"/>
                <a:ext cx="5050800" cy="201240"/>
              </a:xfrm>
              <a:prstGeom prst="rect">
                <a:avLst/>
              </a:prstGeom>
              <a:solidFill>
                <a:srgbClr val="e6e6e6"/>
              </a:solidFill>
              <a:ln>
                <a:noFill/>
              </a:ln>
            </p:spPr>
            <p:style>
              <a:lnRef idx="0"/>
              <a:fillRef idx="0"/>
              <a:effectRef idx="0"/>
              <a:fontRef idx="minor"/>
            </p:style>
          </p:sp>
          <p:sp>
            <p:nvSpPr>
              <p:cNvPr id="1298" name="CustomShape 11"/>
              <p:cNvSpPr/>
              <p:nvPr/>
            </p:nvSpPr>
            <p:spPr>
              <a:xfrm>
                <a:off x="5204520" y="2492640"/>
                <a:ext cx="2507040" cy="201240"/>
              </a:xfrm>
              <a:prstGeom prst="rect">
                <a:avLst/>
              </a:prstGeom>
              <a:solidFill>
                <a:srgbClr val="e6e6e6"/>
              </a:solidFill>
              <a:ln>
                <a:noFill/>
              </a:ln>
            </p:spPr>
            <p:style>
              <a:lnRef idx="0"/>
              <a:fillRef idx="0"/>
              <a:effectRef idx="0"/>
              <a:fontRef idx="minor"/>
            </p:style>
          </p:sp>
          <p:sp>
            <p:nvSpPr>
              <p:cNvPr id="1299" name="CustomShape 12"/>
              <p:cNvSpPr/>
              <p:nvPr/>
            </p:nvSpPr>
            <p:spPr>
              <a:xfrm>
                <a:off x="2659320" y="2492640"/>
                <a:ext cx="2507040" cy="201240"/>
              </a:xfrm>
              <a:prstGeom prst="rect">
                <a:avLst/>
              </a:prstGeom>
              <a:solidFill>
                <a:srgbClr val="e6e6e6"/>
              </a:solidFill>
              <a:ln>
                <a:noFill/>
              </a:ln>
            </p:spPr>
            <p:style>
              <a:lnRef idx="0"/>
              <a:fillRef idx="0"/>
              <a:effectRef idx="0"/>
              <a:fontRef idx="minor"/>
            </p:style>
          </p:sp>
          <p:sp>
            <p:nvSpPr>
              <p:cNvPr id="1300" name="CustomShape 13"/>
              <p:cNvSpPr/>
              <p:nvPr/>
            </p:nvSpPr>
            <p:spPr>
              <a:xfrm>
                <a:off x="5304960" y="2510280"/>
                <a:ext cx="1950840" cy="162000"/>
              </a:xfrm>
              <a:prstGeom prst="rect">
                <a:avLst/>
              </a:prstGeom>
              <a:noFill/>
              <a:ln>
                <a:noFill/>
              </a:ln>
            </p:spPr>
            <p:style>
              <a:lnRef idx="0"/>
              <a:fillRef idx="0"/>
              <a:effectRef idx="0"/>
              <a:fontRef idx="minor"/>
            </p:style>
            <p:txBody>
              <a:bodyPr>
                <a:noAutofit/>
              </a:bodyPr>
              <a:p>
                <a:pPr>
                  <a:lnSpc>
                    <a:spcPct val="100000"/>
                  </a:lnSpc>
                </a:pPr>
                <a:r>
                  <a:rPr b="1" lang="en-US" sz="800" spc="-1" strike="noStrike">
                    <a:solidFill>
                      <a:srgbClr val="388485"/>
                    </a:solidFill>
                    <a:latin typeface="Open Sans"/>
                    <a:ea typeface="Open Sans"/>
                  </a:rPr>
                  <a:t>PYTHON CODEBASE</a:t>
                </a:r>
                <a:endParaRPr b="0" lang="en-US" sz="800" spc="-1" strike="noStrike">
                  <a:latin typeface="Arial"/>
                </a:endParaRPr>
              </a:p>
            </p:txBody>
          </p:sp>
          <p:sp>
            <p:nvSpPr>
              <p:cNvPr id="1301" name="CustomShape 14"/>
              <p:cNvSpPr/>
              <p:nvPr/>
            </p:nvSpPr>
            <p:spPr>
              <a:xfrm>
                <a:off x="2730600" y="2278440"/>
                <a:ext cx="2251800" cy="162000"/>
              </a:xfrm>
              <a:prstGeom prst="rect">
                <a:avLst/>
              </a:prstGeom>
              <a:noFill/>
              <a:ln>
                <a:noFill/>
              </a:ln>
            </p:spPr>
            <p:style>
              <a:lnRef idx="0"/>
              <a:fillRef idx="0"/>
              <a:effectRef idx="0"/>
              <a:fontRef idx="minor"/>
            </p:style>
            <p:txBody>
              <a:bodyPr>
                <a:noAutofit/>
              </a:bodyPr>
              <a:p>
                <a:pPr>
                  <a:lnSpc>
                    <a:spcPct val="100000"/>
                  </a:lnSpc>
                </a:pPr>
                <a:r>
                  <a:rPr b="1" lang="en-US" sz="800" spc="-1" strike="noStrike">
                    <a:solidFill>
                      <a:srgbClr val="388485"/>
                    </a:solidFill>
                    <a:latin typeface="Open Sans"/>
                    <a:ea typeface="Open Sans"/>
                  </a:rPr>
                  <a:t>OPEN SOURCE MODULE LIBRARY</a:t>
                </a:r>
                <a:endParaRPr b="0" lang="en-US" sz="800" spc="-1" strike="noStrike">
                  <a:latin typeface="Arial"/>
                </a:endParaRPr>
              </a:p>
            </p:txBody>
          </p:sp>
          <p:sp>
            <p:nvSpPr>
              <p:cNvPr id="1302" name="CustomShape 15"/>
              <p:cNvSpPr/>
              <p:nvPr/>
            </p:nvSpPr>
            <p:spPr>
              <a:xfrm>
                <a:off x="2730600" y="2512440"/>
                <a:ext cx="2251800" cy="162000"/>
              </a:xfrm>
              <a:prstGeom prst="rect">
                <a:avLst/>
              </a:prstGeom>
              <a:noFill/>
              <a:ln>
                <a:noFill/>
              </a:ln>
            </p:spPr>
            <p:style>
              <a:lnRef idx="0"/>
              <a:fillRef idx="0"/>
              <a:effectRef idx="0"/>
              <a:fontRef idx="minor"/>
            </p:style>
            <p:txBody>
              <a:bodyPr>
                <a:noAutofit/>
              </a:bodyPr>
              <a:p>
                <a:pPr>
                  <a:lnSpc>
                    <a:spcPct val="100000"/>
                  </a:lnSpc>
                </a:pPr>
                <a:r>
                  <a:rPr b="1" lang="en-US" sz="800" spc="-1" strike="noStrike">
                    <a:solidFill>
                      <a:srgbClr val="388485"/>
                    </a:solidFill>
                    <a:latin typeface="Open Sans"/>
                    <a:ea typeface="Open Sans"/>
                  </a:rPr>
                  <a:t>PLUGINS</a:t>
                </a:r>
                <a:endParaRPr b="0" lang="en-US" sz="800" spc="-1" strike="noStrike">
                  <a:latin typeface="Arial"/>
                </a:endParaRPr>
              </a:p>
            </p:txBody>
          </p:sp>
        </p:grpSp>
        <p:sp>
          <p:nvSpPr>
            <p:cNvPr id="1303" name="CustomShape 16"/>
            <p:cNvSpPr/>
            <p:nvPr/>
          </p:nvSpPr>
          <p:spPr>
            <a:xfrm>
              <a:off x="1639080" y="3154320"/>
              <a:ext cx="6100200" cy="938160"/>
            </a:xfrm>
            <a:prstGeom prst="rect">
              <a:avLst/>
            </a:prstGeom>
            <a:solidFill>
              <a:srgbClr val="717680"/>
            </a:solidFill>
            <a:ln>
              <a:noFill/>
            </a:ln>
          </p:spPr>
          <p:style>
            <a:lnRef idx="0"/>
            <a:fillRef idx="0"/>
            <a:effectRef idx="0"/>
            <a:fontRef idx="minor"/>
          </p:style>
        </p:sp>
        <p:sp>
          <p:nvSpPr>
            <p:cNvPr id="1304" name="CustomShape 17"/>
            <p:cNvSpPr/>
            <p:nvPr/>
          </p:nvSpPr>
          <p:spPr>
            <a:xfrm>
              <a:off x="2659680" y="3188520"/>
              <a:ext cx="5040720" cy="869760"/>
            </a:xfrm>
            <a:prstGeom prst="rect">
              <a:avLst/>
            </a:prstGeom>
            <a:solidFill>
              <a:srgbClr val="ffffff"/>
            </a:solidFill>
            <a:ln>
              <a:noFill/>
            </a:ln>
          </p:spPr>
          <p:style>
            <a:lnRef idx="0"/>
            <a:fillRef idx="0"/>
            <a:effectRef idx="0"/>
            <a:fontRef idx="minor"/>
          </p:style>
        </p:sp>
        <p:sp>
          <p:nvSpPr>
            <p:cNvPr id="1305" name="CustomShape 18"/>
            <p:cNvSpPr/>
            <p:nvPr/>
          </p:nvSpPr>
          <p:spPr>
            <a:xfrm>
              <a:off x="5646240" y="3267360"/>
              <a:ext cx="946080" cy="430920"/>
            </a:xfrm>
            <a:prstGeom prst="rect">
              <a:avLst/>
            </a:prstGeom>
            <a:noFill/>
            <a:ln>
              <a:noFill/>
            </a:ln>
          </p:spPr>
          <p:style>
            <a:lnRef idx="0"/>
            <a:fillRef idx="0"/>
            <a:effectRef idx="0"/>
            <a:fontRef idx="minor"/>
          </p:style>
          <p:txBody>
            <a:bodyPr>
              <a:noAutofit/>
            </a:bodyPr>
            <a:p>
              <a:pPr>
                <a:lnSpc>
                  <a:spcPct val="70000"/>
                </a:lnSpc>
              </a:pPr>
              <a:r>
                <a:rPr b="1" lang="en-US" sz="700" spc="-1" strike="noStrike">
                  <a:solidFill>
                    <a:srgbClr val="414e55"/>
                  </a:solidFill>
                  <a:latin typeface="Open Sans"/>
                  <a:ea typeface="Open Sans"/>
                </a:rPr>
                <a:t>CLOUD</a:t>
              </a:r>
              <a:endParaRPr b="0" lang="en-US" sz="700" spc="-1" strike="noStrike">
                <a:latin typeface="Arial"/>
              </a:endParaRPr>
            </a:p>
            <a:p>
              <a:pPr>
                <a:lnSpc>
                  <a:spcPct val="70000"/>
                </a:lnSpc>
              </a:pPr>
              <a:endParaRPr b="0" lang="en-US" sz="700" spc="-1" strike="noStrike">
                <a:latin typeface="Arial"/>
              </a:endParaRPr>
            </a:p>
            <a:p>
              <a:pPr>
                <a:lnSpc>
                  <a:spcPct val="120000"/>
                </a:lnSpc>
              </a:pPr>
              <a:r>
                <a:rPr b="1" lang="en-US" sz="600" spc="-1" strike="noStrike">
                  <a:solidFill>
                    <a:srgbClr val="909090"/>
                  </a:solidFill>
                  <a:latin typeface="Open Sans"/>
                  <a:ea typeface="Open Sans"/>
                </a:rPr>
                <a:t>AWS,</a:t>
              </a:r>
              <a:br/>
              <a:r>
                <a:rPr b="1" lang="en-US" sz="600" spc="-1" strike="noStrike">
                  <a:solidFill>
                    <a:srgbClr val="909090"/>
                  </a:solidFill>
                  <a:latin typeface="Open Sans"/>
                  <a:ea typeface="Open Sans"/>
                </a:rPr>
                <a:t>GOOGLE CLOUD,</a:t>
              </a:r>
              <a:br/>
              <a:r>
                <a:rPr b="1" lang="en-US" sz="600" spc="-1" strike="noStrike">
                  <a:solidFill>
                    <a:srgbClr val="909090"/>
                  </a:solidFill>
                  <a:latin typeface="Open Sans"/>
                  <a:ea typeface="Open Sans"/>
                </a:rPr>
                <a:t>AZURE …</a:t>
              </a:r>
              <a:endParaRPr b="0" lang="en-US" sz="600" spc="-1" strike="noStrike">
                <a:latin typeface="Arial"/>
              </a:endParaRPr>
            </a:p>
          </p:txBody>
        </p:sp>
        <p:sp>
          <p:nvSpPr>
            <p:cNvPr id="1306" name="CustomShape 19"/>
            <p:cNvSpPr/>
            <p:nvPr/>
          </p:nvSpPr>
          <p:spPr>
            <a:xfrm>
              <a:off x="2718000" y="3264840"/>
              <a:ext cx="972360" cy="514440"/>
            </a:xfrm>
            <a:prstGeom prst="rect">
              <a:avLst/>
            </a:prstGeom>
            <a:noFill/>
            <a:ln>
              <a:noFill/>
            </a:ln>
          </p:spPr>
          <p:style>
            <a:lnRef idx="0"/>
            <a:fillRef idx="0"/>
            <a:effectRef idx="0"/>
            <a:fontRef idx="minor"/>
          </p:style>
          <p:txBody>
            <a:bodyPr>
              <a:noAutofit/>
            </a:bodyPr>
            <a:p>
              <a:pPr>
                <a:lnSpc>
                  <a:spcPct val="70000"/>
                </a:lnSpc>
              </a:pPr>
              <a:r>
                <a:rPr b="1" lang="en-US" sz="700" spc="-1" strike="noStrike">
                  <a:solidFill>
                    <a:srgbClr val="414e55"/>
                  </a:solidFill>
                  <a:latin typeface="Open Sans"/>
                  <a:ea typeface="Open Sans"/>
                </a:rPr>
                <a:t>INFRASTRUCTURE</a:t>
              </a:r>
              <a:endParaRPr b="0" lang="en-US" sz="700" spc="-1" strike="noStrike">
                <a:latin typeface="Arial"/>
              </a:endParaRPr>
            </a:p>
            <a:p>
              <a:pPr>
                <a:lnSpc>
                  <a:spcPct val="70000"/>
                </a:lnSpc>
              </a:pPr>
              <a:endParaRPr b="0" lang="en-US" sz="700" spc="-1" strike="noStrike">
                <a:latin typeface="Arial"/>
              </a:endParaRPr>
            </a:p>
            <a:p>
              <a:pPr>
                <a:lnSpc>
                  <a:spcPct val="120000"/>
                </a:lnSpc>
              </a:pPr>
              <a:r>
                <a:rPr b="1" lang="en-US" sz="600" spc="-1" strike="noStrike">
                  <a:solidFill>
                    <a:srgbClr val="909090"/>
                  </a:solidFill>
                  <a:latin typeface="Open Sans"/>
                  <a:ea typeface="Open Sans"/>
                </a:rPr>
                <a:t>LINUX,</a:t>
              </a:r>
              <a:br/>
              <a:r>
                <a:rPr b="1" lang="en-US" sz="600" spc="-1" strike="noStrike">
                  <a:solidFill>
                    <a:srgbClr val="909090"/>
                  </a:solidFill>
                  <a:latin typeface="Open Sans"/>
                  <a:ea typeface="Open Sans"/>
                </a:rPr>
                <a:t>WINDOWS,</a:t>
              </a:r>
              <a:endParaRPr b="0" lang="en-US" sz="600" spc="-1" strike="noStrike">
                <a:latin typeface="Arial"/>
              </a:endParaRPr>
            </a:p>
            <a:p>
              <a:pPr>
                <a:lnSpc>
                  <a:spcPct val="120000"/>
                </a:lnSpc>
              </a:pPr>
              <a:r>
                <a:rPr b="1" lang="en-US" sz="600" spc="-1" strike="noStrike">
                  <a:solidFill>
                    <a:srgbClr val="909090"/>
                  </a:solidFill>
                  <a:latin typeface="Open Sans"/>
                  <a:ea typeface="Open Sans"/>
                </a:rPr>
                <a:t>UNIX …</a:t>
              </a:r>
              <a:br/>
              <a:endParaRPr b="0" lang="en-US" sz="600" spc="-1" strike="noStrike">
                <a:latin typeface="Arial"/>
              </a:endParaRPr>
            </a:p>
          </p:txBody>
        </p:sp>
        <p:sp>
          <p:nvSpPr>
            <p:cNvPr id="1307" name="CustomShape 20"/>
            <p:cNvSpPr/>
            <p:nvPr/>
          </p:nvSpPr>
          <p:spPr>
            <a:xfrm>
              <a:off x="3819240" y="3263760"/>
              <a:ext cx="817920" cy="430920"/>
            </a:xfrm>
            <a:prstGeom prst="rect">
              <a:avLst/>
            </a:prstGeom>
            <a:noFill/>
            <a:ln>
              <a:noFill/>
            </a:ln>
          </p:spPr>
          <p:style>
            <a:lnRef idx="0"/>
            <a:fillRef idx="0"/>
            <a:effectRef idx="0"/>
            <a:fontRef idx="minor"/>
          </p:style>
          <p:txBody>
            <a:bodyPr>
              <a:noAutofit/>
            </a:bodyPr>
            <a:p>
              <a:pPr>
                <a:lnSpc>
                  <a:spcPct val="70000"/>
                </a:lnSpc>
              </a:pPr>
              <a:r>
                <a:rPr b="1" lang="en-US" sz="700" spc="-1" strike="noStrike">
                  <a:solidFill>
                    <a:srgbClr val="414e55"/>
                  </a:solidFill>
                  <a:latin typeface="Open Sans"/>
                  <a:ea typeface="Open Sans"/>
                </a:rPr>
                <a:t>NETWORKS</a:t>
              </a:r>
              <a:endParaRPr b="0" lang="en-US" sz="700" spc="-1" strike="noStrike">
                <a:latin typeface="Arial"/>
              </a:endParaRPr>
            </a:p>
            <a:p>
              <a:pPr>
                <a:lnSpc>
                  <a:spcPct val="70000"/>
                </a:lnSpc>
              </a:pPr>
              <a:endParaRPr b="0" lang="en-US" sz="700" spc="-1" strike="noStrike">
                <a:latin typeface="Arial"/>
              </a:endParaRPr>
            </a:p>
            <a:p>
              <a:pPr>
                <a:lnSpc>
                  <a:spcPct val="120000"/>
                </a:lnSpc>
              </a:pPr>
              <a:r>
                <a:rPr b="1" lang="en-US" sz="600" spc="-1" strike="noStrike">
                  <a:solidFill>
                    <a:srgbClr val="909090"/>
                  </a:solidFill>
                  <a:latin typeface="Open Sans"/>
                  <a:ea typeface="Open Sans"/>
                </a:rPr>
                <a:t>ARISTA, </a:t>
              </a:r>
              <a:br/>
              <a:r>
                <a:rPr b="1" lang="en-US" sz="600" spc="-1" strike="noStrike">
                  <a:solidFill>
                    <a:srgbClr val="909090"/>
                  </a:solidFill>
                  <a:latin typeface="Open Sans"/>
                  <a:ea typeface="Open Sans"/>
                </a:rPr>
                <a:t>CISCO, </a:t>
              </a:r>
              <a:br/>
              <a:r>
                <a:rPr b="1" lang="en-US" sz="600" spc="-1" strike="noStrike">
                  <a:solidFill>
                    <a:srgbClr val="909090"/>
                  </a:solidFill>
                  <a:latin typeface="Open Sans"/>
                  <a:ea typeface="Open Sans"/>
                </a:rPr>
                <a:t>JUNIPER …</a:t>
              </a:r>
              <a:endParaRPr b="0" lang="en-US" sz="600" spc="-1" strike="noStrike">
                <a:latin typeface="Arial"/>
              </a:endParaRPr>
            </a:p>
          </p:txBody>
        </p:sp>
        <p:sp>
          <p:nvSpPr>
            <p:cNvPr id="1308" name="CustomShape 21"/>
            <p:cNvSpPr/>
            <p:nvPr/>
          </p:nvSpPr>
          <p:spPr>
            <a:xfrm>
              <a:off x="4732560" y="3267360"/>
              <a:ext cx="817920" cy="321840"/>
            </a:xfrm>
            <a:prstGeom prst="rect">
              <a:avLst/>
            </a:prstGeom>
            <a:noFill/>
            <a:ln>
              <a:noFill/>
            </a:ln>
          </p:spPr>
          <p:style>
            <a:lnRef idx="0"/>
            <a:fillRef idx="0"/>
            <a:effectRef idx="0"/>
            <a:fontRef idx="minor"/>
          </p:style>
          <p:txBody>
            <a:bodyPr>
              <a:noAutofit/>
            </a:bodyPr>
            <a:p>
              <a:pPr>
                <a:lnSpc>
                  <a:spcPct val="70000"/>
                </a:lnSpc>
              </a:pPr>
              <a:r>
                <a:rPr b="1" lang="en-US" sz="700" spc="-1" strike="noStrike">
                  <a:solidFill>
                    <a:srgbClr val="414e55"/>
                  </a:solidFill>
                  <a:latin typeface="Open Sans"/>
                  <a:ea typeface="Open Sans"/>
                </a:rPr>
                <a:t>CONTAINERS</a:t>
              </a:r>
              <a:endParaRPr b="0" lang="en-US" sz="700" spc="-1" strike="noStrike">
                <a:latin typeface="Arial"/>
              </a:endParaRPr>
            </a:p>
            <a:p>
              <a:pPr>
                <a:lnSpc>
                  <a:spcPct val="70000"/>
                </a:lnSpc>
              </a:pPr>
              <a:endParaRPr b="0" lang="en-US" sz="700" spc="-1" strike="noStrike">
                <a:latin typeface="Arial"/>
              </a:endParaRPr>
            </a:p>
            <a:p>
              <a:pPr>
                <a:lnSpc>
                  <a:spcPct val="100000"/>
                </a:lnSpc>
              </a:pPr>
              <a:r>
                <a:rPr b="1" lang="en-US" sz="600" spc="-1" strike="noStrike">
                  <a:solidFill>
                    <a:srgbClr val="909090"/>
                  </a:solidFill>
                  <a:latin typeface="Open Sans"/>
                  <a:ea typeface="Open Sans"/>
                </a:rPr>
                <a:t>DOCKER, </a:t>
              </a:r>
              <a:endParaRPr b="0" lang="en-US" sz="600" spc="-1" strike="noStrike">
                <a:latin typeface="Arial"/>
              </a:endParaRPr>
            </a:p>
            <a:p>
              <a:pPr>
                <a:lnSpc>
                  <a:spcPct val="100000"/>
                </a:lnSpc>
              </a:pPr>
              <a:r>
                <a:rPr b="1" lang="en-US" sz="600" spc="-1" strike="noStrike">
                  <a:solidFill>
                    <a:srgbClr val="909090"/>
                  </a:solidFill>
                  <a:latin typeface="Open Sans"/>
                  <a:ea typeface="Open Sans"/>
                </a:rPr>
                <a:t>LXC …</a:t>
              </a:r>
              <a:endParaRPr b="0" lang="en-US" sz="600" spc="-1" strike="noStrike">
                <a:latin typeface="Arial"/>
              </a:endParaRPr>
            </a:p>
          </p:txBody>
        </p:sp>
        <p:sp>
          <p:nvSpPr>
            <p:cNvPr id="1309" name="CustomShape 22"/>
            <p:cNvSpPr/>
            <p:nvPr/>
          </p:nvSpPr>
          <p:spPr>
            <a:xfrm>
              <a:off x="6671880" y="3268800"/>
              <a:ext cx="1142280" cy="514440"/>
            </a:xfrm>
            <a:prstGeom prst="rect">
              <a:avLst/>
            </a:prstGeom>
            <a:noFill/>
            <a:ln>
              <a:noFill/>
            </a:ln>
          </p:spPr>
          <p:style>
            <a:lnRef idx="0"/>
            <a:fillRef idx="0"/>
            <a:effectRef idx="0"/>
            <a:fontRef idx="minor"/>
          </p:style>
          <p:txBody>
            <a:bodyPr>
              <a:noAutofit/>
            </a:bodyPr>
            <a:p>
              <a:pPr>
                <a:lnSpc>
                  <a:spcPct val="70000"/>
                </a:lnSpc>
              </a:pPr>
              <a:r>
                <a:rPr b="1" lang="en-US" sz="700" spc="-1" strike="noStrike">
                  <a:solidFill>
                    <a:srgbClr val="414e55"/>
                  </a:solidFill>
                  <a:latin typeface="Open Sans"/>
                  <a:ea typeface="Open Sans"/>
                </a:rPr>
                <a:t>SERVICES</a:t>
              </a:r>
              <a:endParaRPr b="0" lang="en-US" sz="700" spc="-1" strike="noStrike">
                <a:latin typeface="Arial"/>
              </a:endParaRPr>
            </a:p>
            <a:p>
              <a:pPr>
                <a:lnSpc>
                  <a:spcPct val="70000"/>
                </a:lnSpc>
              </a:pPr>
              <a:endParaRPr b="0" lang="en-US" sz="700" spc="-1" strike="noStrike">
                <a:latin typeface="Arial"/>
              </a:endParaRPr>
            </a:p>
            <a:p>
              <a:pPr>
                <a:lnSpc>
                  <a:spcPct val="120000"/>
                </a:lnSpc>
              </a:pPr>
              <a:r>
                <a:rPr b="1" lang="en-US" sz="600" spc="-1" strike="noStrike">
                  <a:solidFill>
                    <a:srgbClr val="909090"/>
                  </a:solidFill>
                  <a:latin typeface="Open Sans"/>
                  <a:ea typeface="Open Sans"/>
                </a:rPr>
                <a:t>DATABASES, </a:t>
              </a:r>
              <a:endParaRPr b="0" lang="en-US" sz="600" spc="-1" strike="noStrike">
                <a:latin typeface="Arial"/>
              </a:endParaRPr>
            </a:p>
            <a:p>
              <a:pPr>
                <a:lnSpc>
                  <a:spcPct val="120000"/>
                </a:lnSpc>
              </a:pPr>
              <a:r>
                <a:rPr b="1" lang="en-US" sz="600" spc="-1" strike="noStrike">
                  <a:solidFill>
                    <a:srgbClr val="909090"/>
                  </a:solidFill>
                  <a:latin typeface="Open Sans"/>
                  <a:ea typeface="Open Sans"/>
                </a:rPr>
                <a:t>LOGGING,</a:t>
              </a:r>
              <a:br/>
              <a:r>
                <a:rPr b="1" lang="en-US" sz="600" spc="-1" strike="noStrike">
                  <a:solidFill>
                    <a:srgbClr val="909090"/>
                  </a:solidFill>
                  <a:latin typeface="Open Sans"/>
                  <a:ea typeface="Open Sans"/>
                </a:rPr>
                <a:t>SOURCE CONTROL </a:t>
              </a:r>
              <a:br/>
              <a:r>
                <a:rPr b="1" lang="en-US" sz="600" spc="-1" strike="noStrike">
                  <a:solidFill>
                    <a:srgbClr val="909090"/>
                  </a:solidFill>
                  <a:latin typeface="Open Sans"/>
                  <a:ea typeface="Open Sans"/>
                </a:rPr>
                <a:t>MANAGEMENT…</a:t>
              </a:r>
              <a:endParaRPr b="0" lang="en-US" sz="600" spc="-1" strike="noStrike">
                <a:latin typeface="Arial"/>
              </a:endParaRPr>
            </a:p>
          </p:txBody>
        </p:sp>
        <p:sp>
          <p:nvSpPr>
            <p:cNvPr id="1310" name="CustomShape 23"/>
            <p:cNvSpPr/>
            <p:nvPr/>
          </p:nvSpPr>
          <p:spPr>
            <a:xfrm>
              <a:off x="2670480" y="2758680"/>
              <a:ext cx="5040720" cy="335880"/>
            </a:xfrm>
            <a:prstGeom prst="rect">
              <a:avLst/>
            </a:prstGeom>
            <a:noFill/>
            <a:ln>
              <a:noFill/>
            </a:ln>
          </p:spPr>
          <p:style>
            <a:lnRef idx="0"/>
            <a:fillRef idx="0"/>
            <a:effectRef idx="0"/>
            <a:fontRef idx="minor"/>
          </p:style>
          <p:txBody>
            <a:bodyPr>
              <a:noAutofit/>
            </a:bodyPr>
            <a:p>
              <a:pPr algn="ctr">
                <a:lnSpc>
                  <a:spcPct val="100000"/>
                </a:lnSpc>
              </a:pPr>
              <a:r>
                <a:rPr b="1" lang="en-US" sz="700" spc="-1" strike="noStrike">
                  <a:solidFill>
                    <a:srgbClr val="414e55"/>
                  </a:solidFill>
                  <a:latin typeface="Open Sans"/>
                  <a:ea typeface="Open Sans"/>
                </a:rPr>
                <a:t>TRANSPORT</a:t>
              </a:r>
              <a:br/>
              <a:br/>
              <a:r>
                <a:rPr b="1" lang="en-US" sz="600" spc="-1" strike="noStrike">
                  <a:solidFill>
                    <a:srgbClr val="909090"/>
                  </a:solidFill>
                  <a:latin typeface="Open Sans"/>
                  <a:ea typeface="Open Sans"/>
                </a:rPr>
                <a:t>SSH, WINRM, ETC.  </a:t>
              </a:r>
              <a:endParaRPr b="0" lang="en-US" sz="600" spc="-1" strike="noStrike">
                <a:latin typeface="Arial"/>
              </a:endParaRPr>
            </a:p>
          </p:txBody>
        </p:sp>
        <p:sp>
          <p:nvSpPr>
            <p:cNvPr id="1311" name="CustomShape 24"/>
            <p:cNvSpPr/>
            <p:nvPr/>
          </p:nvSpPr>
          <p:spPr>
            <a:xfrm>
              <a:off x="2466000" y="2785680"/>
              <a:ext cx="360" cy="11448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1312" name="CustomShape 25"/>
            <p:cNvSpPr/>
            <p:nvPr/>
          </p:nvSpPr>
          <p:spPr>
            <a:xfrm>
              <a:off x="2460960" y="2901600"/>
              <a:ext cx="2183040" cy="36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1313" name="CustomShape 26"/>
            <p:cNvSpPr/>
            <p:nvPr/>
          </p:nvSpPr>
          <p:spPr>
            <a:xfrm>
              <a:off x="7702920" y="2783520"/>
              <a:ext cx="360" cy="11448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1314" name="CustomShape 27"/>
            <p:cNvSpPr/>
            <p:nvPr/>
          </p:nvSpPr>
          <p:spPr>
            <a:xfrm>
              <a:off x="5739840" y="2899440"/>
              <a:ext cx="1971360" cy="360"/>
            </a:xfrm>
            <a:custGeom>
              <a:avLst/>
              <a:gdLst/>
              <a:ahLst/>
              <a:rect l="l" t="t" r="r" b="b"/>
              <a:pathLst>
                <a:path w="21600" h="21600">
                  <a:moveTo>
                    <a:pt x="0" y="0"/>
                  </a:moveTo>
                  <a:lnTo>
                    <a:pt x="21600" y="21600"/>
                  </a:lnTo>
                </a:path>
              </a:pathLst>
            </a:custGeom>
            <a:noFill/>
            <a:ln w="12600">
              <a:solidFill>
                <a:srgbClr val="878787"/>
              </a:solidFill>
              <a:round/>
            </a:ln>
          </p:spPr>
          <p:style>
            <a:lnRef idx="0"/>
            <a:fillRef idx="0"/>
            <a:effectRef idx="0"/>
            <a:fontRef idx="minor"/>
          </p:style>
        </p:sp>
        <p:sp>
          <p:nvSpPr>
            <p:cNvPr id="1315" name="CustomShape 28"/>
            <p:cNvSpPr/>
            <p:nvPr/>
          </p:nvSpPr>
          <p:spPr>
            <a:xfrm>
              <a:off x="1635120" y="3329280"/>
              <a:ext cx="1019520" cy="382320"/>
            </a:xfrm>
            <a:prstGeom prst="rect">
              <a:avLst/>
            </a:prstGeom>
            <a:noFill/>
            <a:ln>
              <a:noFill/>
            </a:ln>
          </p:spPr>
          <p:style>
            <a:lnRef idx="0"/>
            <a:fillRef idx="0"/>
            <a:effectRef idx="0"/>
            <a:fontRef idx="minor"/>
          </p:style>
          <p:txBody>
            <a:bodyPr>
              <a:noAutofit/>
            </a:bodyPr>
            <a:p>
              <a:pPr algn="ctr">
                <a:lnSpc>
                  <a:spcPct val="100000"/>
                </a:lnSpc>
              </a:pPr>
              <a:r>
                <a:rPr b="1" lang="en-US" sz="900" spc="-1" strike="noStrike">
                  <a:solidFill>
                    <a:srgbClr val="ffffff"/>
                  </a:solidFill>
                  <a:latin typeface="Open Sans"/>
                  <a:ea typeface="Open Sans"/>
                </a:rPr>
                <a:t>AUTOMATE</a:t>
              </a:r>
              <a:br/>
              <a:r>
                <a:rPr b="1" lang="en-US" sz="900" spc="-1" strike="noStrike">
                  <a:solidFill>
                    <a:srgbClr val="ffffff"/>
                  </a:solidFill>
                  <a:latin typeface="Open Sans"/>
                  <a:ea typeface="Open Sans"/>
                </a:rPr>
                <a:t>YOUR ENTERPRISE</a:t>
              </a:r>
              <a:endParaRPr b="0" lang="en-US" sz="900" spc="-1" strike="noStrike">
                <a:latin typeface="Arial"/>
              </a:endParaRPr>
            </a:p>
          </p:txBody>
        </p:sp>
        <p:grpSp>
          <p:nvGrpSpPr>
            <p:cNvPr id="1316" name="Group 29"/>
            <p:cNvGrpSpPr/>
            <p:nvPr/>
          </p:nvGrpSpPr>
          <p:grpSpPr>
            <a:xfrm>
              <a:off x="706320" y="875160"/>
              <a:ext cx="712440" cy="541800"/>
              <a:chOff x="706320" y="875160"/>
              <a:chExt cx="712440" cy="541800"/>
            </a:xfrm>
          </p:grpSpPr>
          <p:pic>
            <p:nvPicPr>
              <p:cNvPr id="1317" name="Google Shape;1509;p201" descr="DevOps-Team.eps"/>
              <p:cNvPicPr/>
              <p:nvPr/>
            </p:nvPicPr>
            <p:blipFill>
              <a:blip r:embed="rId4"/>
              <a:stretch/>
            </p:blipFill>
            <p:spPr>
              <a:xfrm>
                <a:off x="782640" y="875160"/>
                <a:ext cx="556920" cy="379080"/>
              </a:xfrm>
              <a:prstGeom prst="rect">
                <a:avLst/>
              </a:prstGeom>
              <a:ln>
                <a:noFill/>
              </a:ln>
            </p:spPr>
          </p:pic>
          <p:sp>
            <p:nvSpPr>
              <p:cNvPr id="1318" name="CustomShape 30"/>
              <p:cNvSpPr/>
              <p:nvPr/>
            </p:nvSpPr>
            <p:spPr>
              <a:xfrm>
                <a:off x="706320" y="1254960"/>
                <a:ext cx="712440" cy="16200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14e55"/>
                    </a:solidFill>
                    <a:latin typeface="Open Sans"/>
                    <a:ea typeface="Open Sans"/>
                  </a:rPr>
                  <a:t>ADMINS</a:t>
                </a:r>
                <a:endParaRPr b="0" lang="en-US" sz="800" spc="-1" strike="noStrike">
                  <a:latin typeface="Arial"/>
                </a:endParaRPr>
              </a:p>
            </p:txBody>
          </p:sp>
        </p:grpSp>
        <p:sp>
          <p:nvSpPr>
            <p:cNvPr id="1319" name="CustomShape 31"/>
            <p:cNvSpPr/>
            <p:nvPr/>
          </p:nvSpPr>
          <p:spPr>
            <a:xfrm>
              <a:off x="5282640" y="926280"/>
              <a:ext cx="1883160" cy="173520"/>
            </a:xfrm>
            <a:prstGeom prst="rect">
              <a:avLst/>
            </a:prstGeom>
            <a:noFill/>
            <a:ln>
              <a:noFill/>
            </a:ln>
          </p:spPr>
          <p:style>
            <a:lnRef idx="0"/>
            <a:fillRef idx="0"/>
            <a:effectRef idx="0"/>
            <a:fontRef idx="minor"/>
          </p:style>
          <p:txBody>
            <a:bodyPr>
              <a:noAutofit/>
            </a:bodyPr>
            <a:p>
              <a:pPr>
                <a:lnSpc>
                  <a:spcPct val="100000"/>
                </a:lnSpc>
              </a:pPr>
              <a:r>
                <a:rPr b="1" lang="en-US" sz="900" spc="-1" strike="noStrike">
                  <a:solidFill>
                    <a:srgbClr val="414e55"/>
                  </a:solidFill>
                  <a:latin typeface="Open Sans"/>
                  <a:ea typeface="Open Sans"/>
                </a:rPr>
                <a:t>ANSIBLE CLI &amp; CI SYSTEMS</a:t>
              </a:r>
              <a:endParaRPr b="0" lang="en-US" sz="900" spc="-1" strike="noStrike">
                <a:latin typeface="Arial"/>
              </a:endParaRPr>
            </a:p>
          </p:txBody>
        </p:sp>
        <p:sp>
          <p:nvSpPr>
            <p:cNvPr id="1320" name="CustomShape 32"/>
            <p:cNvSpPr/>
            <p:nvPr/>
          </p:nvSpPr>
          <p:spPr>
            <a:xfrm>
              <a:off x="1879200" y="1153080"/>
              <a:ext cx="1416600" cy="162000"/>
            </a:xfrm>
            <a:prstGeom prst="rect">
              <a:avLst/>
            </a:prstGeom>
            <a:noFill/>
            <a:ln>
              <a:noFill/>
            </a:ln>
          </p:spPr>
          <p:style>
            <a:lnRef idx="0"/>
            <a:fillRef idx="0"/>
            <a:effectRef idx="0"/>
            <a:fontRef idx="minor"/>
          </p:style>
          <p:txBody>
            <a:bodyPr>
              <a:noAutofit/>
            </a:bodyPr>
            <a:p>
              <a:pPr algn="ctr">
                <a:lnSpc>
                  <a:spcPct val="100000"/>
                </a:lnSpc>
              </a:pPr>
              <a:r>
                <a:rPr b="1" lang="en-US" sz="800" spc="-1" strike="noStrike">
                  <a:solidFill>
                    <a:srgbClr val="414e55"/>
                  </a:solidFill>
                  <a:latin typeface="Open Sans"/>
                  <a:ea typeface="Open Sans"/>
                </a:rPr>
                <a:t>ANSIBLE PLAYBOOKS</a:t>
              </a:r>
              <a:endParaRPr b="0" lang="en-US" sz="800" spc="-1" strike="noStrike">
                <a:latin typeface="Arial"/>
              </a:endParaRPr>
            </a:p>
          </p:txBody>
        </p:sp>
        <p:sp>
          <p:nvSpPr>
            <p:cNvPr id="1321" name="CustomShape 33"/>
            <p:cNvSpPr/>
            <p:nvPr/>
          </p:nvSpPr>
          <p:spPr>
            <a:xfrm>
              <a:off x="2466000" y="855720"/>
              <a:ext cx="946080" cy="231480"/>
            </a:xfrm>
            <a:prstGeom prst="rect">
              <a:avLst/>
            </a:prstGeom>
            <a:noFill/>
            <a:ln>
              <a:noFill/>
            </a:ln>
          </p:spPr>
          <p:style>
            <a:lnRef idx="0"/>
            <a:fillRef idx="0"/>
            <a:effectRef idx="0"/>
            <a:fontRef idx="minor"/>
          </p:style>
          <p:txBody>
            <a:bodyPr>
              <a:noAutofit/>
            </a:bodyPr>
            <a:p>
              <a:pPr algn="ctr">
                <a:lnSpc>
                  <a:spcPct val="100000"/>
                </a:lnSpc>
              </a:pPr>
              <a:r>
                <a:rPr b="1" lang="en-US" sz="1400" spc="-1" strike="noStrike">
                  <a:solidFill>
                    <a:srgbClr val="909090"/>
                  </a:solidFill>
                  <a:latin typeface="Open Sans"/>
                  <a:ea typeface="Open Sans"/>
                </a:rPr>
                <a:t>…</a:t>
              </a:r>
              <a:r>
                <a:rPr b="1" lang="en-US" sz="1400" spc="-1" strike="noStrike">
                  <a:solidFill>
                    <a:srgbClr val="909090"/>
                  </a:solidFill>
                  <a:latin typeface="Open Sans"/>
                  <a:ea typeface="Open Sans"/>
                </a:rPr>
                <a:t>.</a:t>
              </a:r>
              <a:endParaRPr b="0" lang="en-US" sz="1400" spc="-1" strike="noStrike">
                <a:latin typeface="Arial"/>
              </a:endParaRPr>
            </a:p>
          </p:txBody>
        </p:sp>
        <p:sp>
          <p:nvSpPr>
            <p:cNvPr id="1322" name="CustomShape 34"/>
            <p:cNvSpPr/>
            <p:nvPr/>
          </p:nvSpPr>
          <p:spPr>
            <a:xfrm>
              <a:off x="1327320" y="1782360"/>
              <a:ext cx="258120" cy="396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1323" name="CustomShape 35"/>
            <p:cNvSpPr/>
            <p:nvPr/>
          </p:nvSpPr>
          <p:spPr>
            <a:xfrm flipH="1" rot="10800000">
              <a:off x="1340280" y="1044360"/>
              <a:ext cx="516240" cy="504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1324" name="CustomShape 36"/>
            <p:cNvSpPr/>
            <p:nvPr/>
          </p:nvSpPr>
          <p:spPr>
            <a:xfrm>
              <a:off x="3418200" y="1008720"/>
              <a:ext cx="1460160" cy="2520"/>
            </a:xfrm>
            <a:custGeom>
              <a:avLst/>
              <a:gdLst/>
              <a:ahLst/>
              <a:rect l="l" t="t" r="r" b="b"/>
              <a:pathLst>
                <a:path w="21600" h="21600">
                  <a:moveTo>
                    <a:pt x="0" y="0"/>
                  </a:moveTo>
                  <a:lnTo>
                    <a:pt x="21600" y="21600"/>
                  </a:lnTo>
                </a:path>
              </a:pathLst>
            </a:custGeom>
            <a:noFill/>
            <a:ln w="12600">
              <a:solidFill>
                <a:srgbClr val="717680"/>
              </a:solidFill>
              <a:prstDash val="dash"/>
              <a:round/>
            </a:ln>
          </p:spPr>
          <p:style>
            <a:lnRef idx="0"/>
            <a:fillRef idx="0"/>
            <a:effectRef idx="0"/>
            <a:fontRef idx="minor"/>
          </p:style>
        </p:sp>
        <p:pic>
          <p:nvPicPr>
            <p:cNvPr id="1325" name="Google Shape;1517;p201" descr="cli.eps"/>
            <p:cNvPicPr/>
            <p:nvPr/>
          </p:nvPicPr>
          <p:blipFill>
            <a:blip r:embed="rId5"/>
            <a:stretch/>
          </p:blipFill>
          <p:spPr>
            <a:xfrm>
              <a:off x="4900320" y="827280"/>
              <a:ext cx="317520" cy="295920"/>
            </a:xfrm>
            <a:prstGeom prst="rect">
              <a:avLst/>
            </a:prstGeom>
            <a:ln>
              <a:noFill/>
            </a:ln>
          </p:spPr>
        </p:pic>
        <p:sp>
          <p:nvSpPr>
            <p:cNvPr id="1326" name="CustomShape 37"/>
            <p:cNvSpPr/>
            <p:nvPr/>
          </p:nvSpPr>
          <p:spPr>
            <a:xfrm>
              <a:off x="5056920" y="1118880"/>
              <a:ext cx="360" cy="103392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1327" name="CustomShape 38"/>
            <p:cNvSpPr/>
            <p:nvPr/>
          </p:nvSpPr>
          <p:spPr>
            <a:xfrm>
              <a:off x="1624320" y="1381320"/>
              <a:ext cx="6138720" cy="608400"/>
            </a:xfrm>
            <a:prstGeom prst="rect">
              <a:avLst/>
            </a:prstGeom>
            <a:solidFill>
              <a:srgbClr val="fc3e3f"/>
            </a:solidFill>
            <a:ln>
              <a:noFill/>
            </a:ln>
          </p:spPr>
          <p:style>
            <a:lnRef idx="0"/>
            <a:fillRef idx="0"/>
            <a:effectRef idx="0"/>
            <a:fontRef idx="minor"/>
          </p:style>
        </p:sp>
        <p:sp>
          <p:nvSpPr>
            <p:cNvPr id="1328" name="CustomShape 39"/>
            <p:cNvSpPr/>
            <p:nvPr/>
          </p:nvSpPr>
          <p:spPr>
            <a:xfrm>
              <a:off x="1621080" y="1492920"/>
              <a:ext cx="1019520" cy="301320"/>
            </a:xfrm>
            <a:prstGeom prst="rect">
              <a:avLst/>
            </a:prstGeom>
            <a:noFill/>
            <a:ln>
              <a:noFill/>
            </a:ln>
          </p:spPr>
          <p:style>
            <a:lnRef idx="0"/>
            <a:fillRef idx="0"/>
            <a:effectRef idx="0"/>
            <a:fontRef idx="minor"/>
          </p:style>
          <p:txBody>
            <a:bodyPr>
              <a:noAutofit/>
            </a:bodyPr>
            <a:p>
              <a:pPr algn="ctr">
                <a:lnSpc>
                  <a:spcPct val="100000"/>
                </a:lnSpc>
              </a:pPr>
              <a:r>
                <a:rPr b="1" lang="en-US" sz="1000" spc="-1" strike="noStrike">
                  <a:solidFill>
                    <a:srgbClr val="ffffff"/>
                  </a:solidFill>
                  <a:latin typeface="Open Sans"/>
                  <a:ea typeface="Open Sans"/>
                </a:rPr>
                <a:t>ANSIBLE</a:t>
              </a:r>
              <a:br/>
              <a:r>
                <a:rPr b="1" lang="en-US" sz="1000" spc="-1" strike="noStrike">
                  <a:solidFill>
                    <a:srgbClr val="ffffff"/>
                  </a:solidFill>
                  <a:latin typeface="Open Sans"/>
                  <a:ea typeface="Open Sans"/>
                </a:rPr>
                <a:t>TOWER</a:t>
              </a:r>
              <a:endParaRPr b="0" lang="en-US" sz="1000" spc="-1" strike="noStrike">
                <a:latin typeface="Arial"/>
              </a:endParaRPr>
            </a:p>
          </p:txBody>
        </p:sp>
        <p:sp>
          <p:nvSpPr>
            <p:cNvPr id="1329" name="CustomShape 40"/>
            <p:cNvSpPr/>
            <p:nvPr/>
          </p:nvSpPr>
          <p:spPr>
            <a:xfrm>
              <a:off x="2675880" y="1753560"/>
              <a:ext cx="2505960" cy="201240"/>
            </a:xfrm>
            <a:prstGeom prst="rect">
              <a:avLst/>
            </a:prstGeom>
            <a:solidFill>
              <a:srgbClr val="e6e6e6"/>
            </a:solidFill>
            <a:ln>
              <a:noFill/>
            </a:ln>
          </p:spPr>
          <p:style>
            <a:lnRef idx="0"/>
            <a:fillRef idx="0"/>
            <a:effectRef idx="0"/>
            <a:fontRef idx="minor"/>
          </p:style>
        </p:sp>
        <p:sp>
          <p:nvSpPr>
            <p:cNvPr id="1330" name="CustomShape 41"/>
            <p:cNvSpPr/>
            <p:nvPr/>
          </p:nvSpPr>
          <p:spPr>
            <a:xfrm>
              <a:off x="2746800" y="1771920"/>
              <a:ext cx="2251800" cy="162000"/>
            </a:xfrm>
            <a:prstGeom prst="rect">
              <a:avLst/>
            </a:prstGeom>
            <a:noFill/>
            <a:ln>
              <a:noFill/>
            </a:ln>
          </p:spPr>
          <p:style>
            <a:lnRef idx="0"/>
            <a:fillRef idx="0"/>
            <a:effectRef idx="0"/>
            <a:fontRef idx="minor"/>
          </p:style>
          <p:txBody>
            <a:bodyPr>
              <a:noAutofit/>
            </a:bodyPr>
            <a:p>
              <a:pPr>
                <a:lnSpc>
                  <a:spcPct val="100000"/>
                </a:lnSpc>
              </a:pPr>
              <a:r>
                <a:rPr b="1" lang="en-US" sz="800" spc="-1" strike="noStrike">
                  <a:solidFill>
                    <a:srgbClr val="fc3e3f"/>
                  </a:solidFill>
                  <a:latin typeface="Open Sans"/>
                  <a:ea typeface="Open Sans"/>
                </a:rPr>
                <a:t>SIMPLE USER INTERFACE</a:t>
              </a:r>
              <a:endParaRPr b="0" lang="en-US" sz="800" spc="-1" strike="noStrike">
                <a:latin typeface="Arial"/>
              </a:endParaRPr>
            </a:p>
          </p:txBody>
        </p:sp>
        <p:sp>
          <p:nvSpPr>
            <p:cNvPr id="1331" name="CustomShape 42"/>
            <p:cNvSpPr/>
            <p:nvPr/>
          </p:nvSpPr>
          <p:spPr>
            <a:xfrm>
              <a:off x="5230080" y="1753560"/>
              <a:ext cx="2505960" cy="201240"/>
            </a:xfrm>
            <a:prstGeom prst="rect">
              <a:avLst/>
            </a:prstGeom>
            <a:solidFill>
              <a:srgbClr val="e6e6e6"/>
            </a:solidFill>
            <a:ln>
              <a:noFill/>
            </a:ln>
          </p:spPr>
          <p:style>
            <a:lnRef idx="0"/>
            <a:fillRef idx="0"/>
            <a:effectRef idx="0"/>
            <a:fontRef idx="minor"/>
          </p:style>
        </p:sp>
        <p:sp>
          <p:nvSpPr>
            <p:cNvPr id="1332" name="CustomShape 43"/>
            <p:cNvSpPr/>
            <p:nvPr/>
          </p:nvSpPr>
          <p:spPr>
            <a:xfrm>
              <a:off x="5301000" y="1771920"/>
              <a:ext cx="2251800" cy="162000"/>
            </a:xfrm>
            <a:prstGeom prst="rect">
              <a:avLst/>
            </a:prstGeom>
            <a:noFill/>
            <a:ln>
              <a:noFill/>
            </a:ln>
          </p:spPr>
          <p:style>
            <a:lnRef idx="0"/>
            <a:fillRef idx="0"/>
            <a:effectRef idx="0"/>
            <a:fontRef idx="minor"/>
          </p:style>
          <p:txBody>
            <a:bodyPr>
              <a:noAutofit/>
            </a:bodyPr>
            <a:p>
              <a:pPr>
                <a:lnSpc>
                  <a:spcPct val="100000"/>
                </a:lnSpc>
              </a:pPr>
              <a:r>
                <a:rPr b="1" lang="en-US" sz="800" spc="-1" strike="noStrike">
                  <a:solidFill>
                    <a:srgbClr val="fc3e3f"/>
                  </a:solidFill>
                  <a:latin typeface="Open Sans"/>
                  <a:ea typeface="Open Sans"/>
                </a:rPr>
                <a:t>TOWER API</a:t>
              </a:r>
              <a:endParaRPr b="0" lang="en-US" sz="800" spc="-1" strike="noStrike">
                <a:latin typeface="Arial"/>
              </a:endParaRPr>
            </a:p>
          </p:txBody>
        </p:sp>
        <p:sp>
          <p:nvSpPr>
            <p:cNvPr id="1333" name="CustomShape 44"/>
            <p:cNvSpPr/>
            <p:nvPr/>
          </p:nvSpPr>
          <p:spPr>
            <a:xfrm>
              <a:off x="2675880" y="1440360"/>
              <a:ext cx="1635120" cy="264600"/>
            </a:xfrm>
            <a:prstGeom prst="rect">
              <a:avLst/>
            </a:prstGeom>
            <a:solidFill>
              <a:srgbClr val="9a0203"/>
            </a:solidFill>
            <a:ln>
              <a:noFill/>
            </a:ln>
          </p:spPr>
          <p:style>
            <a:lnRef idx="0"/>
            <a:fillRef idx="0"/>
            <a:effectRef idx="0"/>
            <a:fontRef idx="minor"/>
          </p:style>
        </p:sp>
        <p:sp>
          <p:nvSpPr>
            <p:cNvPr id="1334" name="CustomShape 45"/>
            <p:cNvSpPr/>
            <p:nvPr/>
          </p:nvSpPr>
          <p:spPr>
            <a:xfrm>
              <a:off x="2673360" y="1428480"/>
              <a:ext cx="1635120" cy="231480"/>
            </a:xfrm>
            <a:prstGeom prst="rect">
              <a:avLst/>
            </a:prstGeom>
            <a:noFill/>
            <a:ln>
              <a:noFill/>
            </a:ln>
          </p:spPr>
          <p:style>
            <a:lnRef idx="0"/>
            <a:fillRef idx="0"/>
            <a:effectRef idx="0"/>
            <a:fontRef idx="minor"/>
          </p:style>
          <p:txBody>
            <a:bodyPr>
              <a:noAutofit/>
            </a:bodyPr>
            <a:p>
              <a:pPr algn="ctr">
                <a:lnSpc>
                  <a:spcPct val="100000"/>
                </a:lnSpc>
              </a:pPr>
              <a:r>
                <a:rPr b="1" lang="en-US" sz="700" spc="-1" strike="noStrike">
                  <a:solidFill>
                    <a:srgbClr val="ffffff"/>
                  </a:solidFill>
                  <a:latin typeface="Open Sans"/>
                  <a:ea typeface="Open Sans"/>
                </a:rPr>
                <a:t>ROLE-BASED</a:t>
              </a:r>
              <a:br/>
              <a:r>
                <a:rPr b="1" lang="en-US" sz="700" spc="-1" strike="noStrike">
                  <a:solidFill>
                    <a:srgbClr val="ffffff"/>
                  </a:solidFill>
                  <a:latin typeface="Open Sans"/>
                  <a:ea typeface="Open Sans"/>
                </a:rPr>
                <a:t>ACCESS CONTROL</a:t>
              </a:r>
              <a:endParaRPr b="0" lang="en-US" sz="700" spc="-1" strike="noStrike">
                <a:latin typeface="Arial"/>
              </a:endParaRPr>
            </a:p>
          </p:txBody>
        </p:sp>
        <p:sp>
          <p:nvSpPr>
            <p:cNvPr id="1335" name="CustomShape 46"/>
            <p:cNvSpPr/>
            <p:nvPr/>
          </p:nvSpPr>
          <p:spPr>
            <a:xfrm>
              <a:off x="4358520" y="1440360"/>
              <a:ext cx="1627920" cy="264600"/>
            </a:xfrm>
            <a:prstGeom prst="rect">
              <a:avLst/>
            </a:prstGeom>
            <a:solidFill>
              <a:srgbClr val="9a0203"/>
            </a:solidFill>
            <a:ln>
              <a:noFill/>
            </a:ln>
          </p:spPr>
          <p:style>
            <a:lnRef idx="0"/>
            <a:fillRef idx="0"/>
            <a:effectRef idx="0"/>
            <a:fontRef idx="minor"/>
          </p:style>
        </p:sp>
        <p:sp>
          <p:nvSpPr>
            <p:cNvPr id="1336" name="CustomShape 47"/>
            <p:cNvSpPr/>
            <p:nvPr/>
          </p:nvSpPr>
          <p:spPr>
            <a:xfrm>
              <a:off x="4356000" y="1428480"/>
              <a:ext cx="1627920" cy="231480"/>
            </a:xfrm>
            <a:prstGeom prst="rect">
              <a:avLst/>
            </a:prstGeom>
            <a:noFill/>
            <a:ln>
              <a:noFill/>
            </a:ln>
          </p:spPr>
          <p:style>
            <a:lnRef idx="0"/>
            <a:fillRef idx="0"/>
            <a:effectRef idx="0"/>
            <a:fontRef idx="minor"/>
          </p:style>
          <p:txBody>
            <a:bodyPr>
              <a:noAutofit/>
            </a:bodyPr>
            <a:p>
              <a:pPr algn="ctr">
                <a:lnSpc>
                  <a:spcPct val="100000"/>
                </a:lnSpc>
              </a:pPr>
              <a:r>
                <a:rPr b="1" lang="en-US" sz="700" spc="-1" strike="noStrike">
                  <a:solidFill>
                    <a:srgbClr val="ffffff"/>
                  </a:solidFill>
                  <a:latin typeface="Open Sans"/>
                  <a:ea typeface="Open Sans"/>
                </a:rPr>
                <a:t>KNOWLEDGE</a:t>
              </a:r>
              <a:br/>
              <a:r>
                <a:rPr b="1" lang="en-US" sz="700" spc="-1" strike="noStrike">
                  <a:solidFill>
                    <a:srgbClr val="ffffff"/>
                  </a:solidFill>
                  <a:latin typeface="Open Sans"/>
                  <a:ea typeface="Open Sans"/>
                </a:rPr>
                <a:t>&amp; VISIBILITY</a:t>
              </a:r>
              <a:endParaRPr b="0" lang="en-US" sz="700" spc="-1" strike="noStrike">
                <a:latin typeface="Arial"/>
              </a:endParaRPr>
            </a:p>
          </p:txBody>
        </p:sp>
        <p:sp>
          <p:nvSpPr>
            <p:cNvPr id="1337" name="CustomShape 48"/>
            <p:cNvSpPr/>
            <p:nvPr/>
          </p:nvSpPr>
          <p:spPr>
            <a:xfrm>
              <a:off x="6030360" y="1438920"/>
              <a:ext cx="1680480" cy="264600"/>
            </a:xfrm>
            <a:prstGeom prst="rect">
              <a:avLst/>
            </a:prstGeom>
            <a:solidFill>
              <a:srgbClr val="9a0203"/>
            </a:solidFill>
            <a:ln>
              <a:noFill/>
            </a:ln>
          </p:spPr>
          <p:style>
            <a:lnRef idx="0"/>
            <a:fillRef idx="0"/>
            <a:effectRef idx="0"/>
            <a:fontRef idx="minor"/>
          </p:style>
        </p:sp>
        <p:sp>
          <p:nvSpPr>
            <p:cNvPr id="1338" name="CustomShape 49"/>
            <p:cNvSpPr/>
            <p:nvPr/>
          </p:nvSpPr>
          <p:spPr>
            <a:xfrm>
              <a:off x="6027480" y="1427040"/>
              <a:ext cx="1680480" cy="231480"/>
            </a:xfrm>
            <a:prstGeom prst="rect">
              <a:avLst/>
            </a:prstGeom>
            <a:noFill/>
            <a:ln>
              <a:noFill/>
            </a:ln>
          </p:spPr>
          <p:style>
            <a:lnRef idx="0"/>
            <a:fillRef idx="0"/>
            <a:effectRef idx="0"/>
            <a:fontRef idx="minor"/>
          </p:style>
          <p:txBody>
            <a:bodyPr>
              <a:noAutofit/>
            </a:bodyPr>
            <a:p>
              <a:pPr algn="ctr">
                <a:lnSpc>
                  <a:spcPct val="100000"/>
                </a:lnSpc>
              </a:pPr>
              <a:r>
                <a:rPr b="1" lang="en-US" sz="700" spc="-1" strike="noStrike">
                  <a:solidFill>
                    <a:srgbClr val="ffffff"/>
                  </a:solidFill>
                  <a:latin typeface="Open Sans"/>
                  <a:ea typeface="Open Sans"/>
                </a:rPr>
                <a:t>SCHEDULED &amp;</a:t>
              </a:r>
              <a:br/>
              <a:r>
                <a:rPr b="1" lang="en-US" sz="700" spc="-1" strike="noStrike">
                  <a:solidFill>
                    <a:srgbClr val="ffffff"/>
                  </a:solidFill>
                  <a:latin typeface="Open Sans"/>
                  <a:ea typeface="Open Sans"/>
                </a:rPr>
                <a:t>CENTRALIZED JOBS</a:t>
              </a:r>
              <a:endParaRPr b="0" lang="en-US" sz="700" spc="-1" strike="noStrike">
                <a:latin typeface="Arial"/>
              </a:endParaRPr>
            </a:p>
          </p:txBody>
        </p:sp>
        <p:sp>
          <p:nvSpPr>
            <p:cNvPr id="1339" name="CustomShape 50"/>
            <p:cNvSpPr/>
            <p:nvPr/>
          </p:nvSpPr>
          <p:spPr>
            <a:xfrm>
              <a:off x="3746520" y="3246840"/>
              <a:ext cx="360" cy="73188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1340" name="CustomShape 51"/>
            <p:cNvSpPr/>
            <p:nvPr/>
          </p:nvSpPr>
          <p:spPr>
            <a:xfrm>
              <a:off x="4670280" y="3246840"/>
              <a:ext cx="360" cy="73188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1341" name="CustomShape 52"/>
            <p:cNvSpPr/>
            <p:nvPr/>
          </p:nvSpPr>
          <p:spPr>
            <a:xfrm>
              <a:off x="5594040" y="3246840"/>
              <a:ext cx="360" cy="73188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1342" name="CustomShape 53"/>
            <p:cNvSpPr/>
            <p:nvPr/>
          </p:nvSpPr>
          <p:spPr>
            <a:xfrm>
              <a:off x="6518160" y="3255480"/>
              <a:ext cx="360" cy="731880"/>
            </a:xfrm>
            <a:custGeom>
              <a:avLst/>
              <a:gdLst/>
              <a:ahLst/>
              <a:rect l="l" t="t" r="r" b="b"/>
              <a:pathLst>
                <a:path w="21600" h="21600">
                  <a:moveTo>
                    <a:pt x="0" y="0"/>
                  </a:moveTo>
                  <a:lnTo>
                    <a:pt x="21600" y="21600"/>
                  </a:lnTo>
                </a:path>
              </a:pathLst>
            </a:custGeom>
            <a:noFill/>
            <a:ln w="9360">
              <a:solidFill>
                <a:srgbClr val="d8d8d8"/>
              </a:solidFill>
              <a:round/>
            </a:ln>
          </p:spPr>
          <p:style>
            <a:lnRef idx="0"/>
            <a:fillRef idx="0"/>
            <a:effectRef idx="0"/>
            <a:fontRef idx="minor"/>
          </p:style>
        </p:sp>
        <p:sp>
          <p:nvSpPr>
            <p:cNvPr id="1343" name="CustomShape 54"/>
            <p:cNvSpPr/>
            <p:nvPr/>
          </p:nvSpPr>
          <p:spPr>
            <a:xfrm>
              <a:off x="1069920" y="2208600"/>
              <a:ext cx="360" cy="2088720"/>
            </a:xfrm>
            <a:custGeom>
              <a:avLst/>
              <a:gdLst/>
              <a:ahLst/>
              <a:rect l="l" t="t" r="r" b="b"/>
              <a:pathLst>
                <a:path w="21600" h="21600">
                  <a:moveTo>
                    <a:pt x="0" y="0"/>
                  </a:moveTo>
                  <a:lnTo>
                    <a:pt x="21600" y="21600"/>
                  </a:lnTo>
                </a:path>
              </a:pathLst>
            </a:custGeom>
            <a:noFill/>
            <a:ln w="12600">
              <a:solidFill>
                <a:srgbClr val="717680"/>
              </a:solidFill>
              <a:prstDash val="dash"/>
              <a:round/>
            </a:ln>
          </p:spPr>
          <p:style>
            <a:lnRef idx="0"/>
            <a:fillRef idx="0"/>
            <a:effectRef idx="0"/>
            <a:fontRef idx="minor"/>
          </p:style>
        </p:sp>
        <p:sp>
          <p:nvSpPr>
            <p:cNvPr id="1344" name="CustomShape 55"/>
            <p:cNvSpPr/>
            <p:nvPr/>
          </p:nvSpPr>
          <p:spPr>
            <a:xfrm flipH="1" rot="10800000">
              <a:off x="1069560" y="4291560"/>
              <a:ext cx="504360" cy="1080"/>
            </a:xfrm>
            <a:custGeom>
              <a:avLst/>
              <a:gdLst/>
              <a:ahLst/>
              <a:rect l="l" t="t" r="r" b="b"/>
              <a:pathLst>
                <a:path w="21600" h="21600">
                  <a:moveTo>
                    <a:pt x="0" y="0"/>
                  </a:moveTo>
                  <a:lnTo>
                    <a:pt x="21600" y="21600"/>
                  </a:lnTo>
                </a:path>
              </a:pathLst>
            </a:custGeom>
            <a:noFill/>
            <a:ln w="12600">
              <a:solidFill>
                <a:srgbClr val="717680"/>
              </a:solidFill>
              <a:prstDash val="dash"/>
              <a:round/>
              <a:tailEnd len="med" type="triangle" w="med"/>
            </a:ln>
          </p:spPr>
          <p:style>
            <a:lnRef idx="0"/>
            <a:fillRef idx="0"/>
            <a:effectRef idx="0"/>
            <a:fontRef idx="minor"/>
          </p:style>
        </p:sp>
        <p:sp>
          <p:nvSpPr>
            <p:cNvPr id="1345" name="CustomShape 56"/>
            <p:cNvSpPr/>
            <p:nvPr/>
          </p:nvSpPr>
          <p:spPr>
            <a:xfrm>
              <a:off x="1069920" y="1419840"/>
              <a:ext cx="360" cy="128520"/>
            </a:xfrm>
            <a:custGeom>
              <a:avLst/>
              <a:gdLst/>
              <a:ahLst/>
              <a:rect l="l" t="t" r="r" b="b"/>
              <a:pathLst>
                <a:path w="21600" h="21600">
                  <a:moveTo>
                    <a:pt x="0" y="0"/>
                  </a:moveTo>
                  <a:lnTo>
                    <a:pt x="21600" y="21600"/>
                  </a:lnTo>
                </a:path>
              </a:pathLst>
            </a:custGeom>
            <a:noFill/>
            <a:ln w="12600">
              <a:solidFill>
                <a:srgbClr val="717680"/>
              </a:solidFill>
              <a:prstDash val="dash"/>
              <a:round/>
            </a:ln>
          </p:spPr>
          <p:style>
            <a:lnRef idx="0"/>
            <a:fillRef idx="0"/>
            <a:effectRef idx="0"/>
            <a:fontRef idx="minor"/>
          </p:style>
        </p:sp>
        <p:sp>
          <p:nvSpPr>
            <p:cNvPr id="1346" name="CustomShape 57"/>
            <p:cNvSpPr/>
            <p:nvPr/>
          </p:nvSpPr>
          <p:spPr>
            <a:xfrm>
              <a:off x="3264480" y="4698000"/>
              <a:ext cx="1142280" cy="231480"/>
            </a:xfrm>
            <a:prstGeom prst="rect">
              <a:avLst/>
            </a:prstGeom>
            <a:solidFill>
              <a:srgbClr val="f2f2f2"/>
            </a:solidFill>
            <a:ln>
              <a:noFill/>
            </a:ln>
          </p:spPr>
          <p:style>
            <a:lnRef idx="0"/>
            <a:fillRef idx="0"/>
            <a:effectRef idx="0"/>
            <a:fontRef idx="minor"/>
          </p:style>
          <p:txBody>
            <a:bodyPr>
              <a:noAutofit/>
            </a:bodyPr>
            <a:p>
              <a:pPr algn="ctr">
                <a:lnSpc>
                  <a:spcPct val="100000"/>
                </a:lnSpc>
              </a:pPr>
              <a:r>
                <a:rPr b="1" lang="en-US" sz="700" spc="-1" strike="noStrike">
                  <a:solidFill>
                    <a:srgbClr val="414e55"/>
                  </a:solidFill>
                  <a:latin typeface="Open Sans"/>
                  <a:ea typeface="Open Sans"/>
                </a:rPr>
                <a:t>CONFIGURATION</a:t>
              </a:r>
              <a:endParaRPr b="0" lang="en-US" sz="700" spc="-1" strike="noStrike">
                <a:latin typeface="Arial"/>
              </a:endParaRPr>
            </a:p>
            <a:p>
              <a:pPr algn="ctr">
                <a:lnSpc>
                  <a:spcPct val="100000"/>
                </a:lnSpc>
              </a:pPr>
              <a:r>
                <a:rPr b="1" lang="en-US" sz="700" spc="-1" strike="noStrike">
                  <a:solidFill>
                    <a:srgbClr val="414e55"/>
                  </a:solidFill>
                  <a:latin typeface="Open Sans"/>
                  <a:ea typeface="Open Sans"/>
                </a:rPr>
                <a:t>MANAGEMENT</a:t>
              </a:r>
              <a:endParaRPr b="0" lang="en-US" sz="700" spc="-1" strike="noStrike">
                <a:latin typeface="Arial"/>
              </a:endParaRPr>
            </a:p>
          </p:txBody>
        </p:sp>
        <p:sp>
          <p:nvSpPr>
            <p:cNvPr id="1347" name="CustomShape 58"/>
            <p:cNvSpPr/>
            <p:nvPr/>
          </p:nvSpPr>
          <p:spPr>
            <a:xfrm>
              <a:off x="4308120" y="4698000"/>
              <a:ext cx="817920" cy="231480"/>
            </a:xfrm>
            <a:prstGeom prst="rect">
              <a:avLst/>
            </a:prstGeom>
            <a:solidFill>
              <a:srgbClr val="f2f2f2"/>
            </a:solidFill>
            <a:ln>
              <a:noFill/>
            </a:ln>
          </p:spPr>
          <p:style>
            <a:lnRef idx="0"/>
            <a:fillRef idx="0"/>
            <a:effectRef idx="0"/>
            <a:fontRef idx="minor"/>
          </p:style>
          <p:txBody>
            <a:bodyPr>
              <a:noAutofit/>
            </a:bodyPr>
            <a:p>
              <a:pPr algn="ctr">
                <a:lnSpc>
                  <a:spcPct val="100000"/>
                </a:lnSpc>
              </a:pPr>
              <a:r>
                <a:rPr b="1" lang="en-US" sz="700" spc="-1" strike="noStrike">
                  <a:solidFill>
                    <a:srgbClr val="414e55"/>
                  </a:solidFill>
                  <a:latin typeface="Open Sans"/>
                  <a:ea typeface="Open Sans"/>
                </a:rPr>
                <a:t>APP </a:t>
              </a:r>
              <a:br/>
              <a:r>
                <a:rPr b="1" lang="en-US" sz="700" spc="-1" strike="noStrike">
                  <a:solidFill>
                    <a:srgbClr val="414e55"/>
                  </a:solidFill>
                  <a:latin typeface="Open Sans"/>
                  <a:ea typeface="Open Sans"/>
                </a:rPr>
                <a:t>DEPLOYMENT</a:t>
              </a:r>
              <a:endParaRPr b="0" lang="en-US" sz="700" spc="-1" strike="noStrike">
                <a:latin typeface="Arial"/>
              </a:endParaRPr>
            </a:p>
          </p:txBody>
        </p:sp>
        <p:sp>
          <p:nvSpPr>
            <p:cNvPr id="1348" name="CustomShape 59"/>
            <p:cNvSpPr/>
            <p:nvPr/>
          </p:nvSpPr>
          <p:spPr>
            <a:xfrm>
              <a:off x="5115240" y="4698000"/>
              <a:ext cx="875880" cy="231480"/>
            </a:xfrm>
            <a:prstGeom prst="rect">
              <a:avLst/>
            </a:prstGeom>
            <a:solidFill>
              <a:srgbClr val="f2f2f2"/>
            </a:solidFill>
            <a:ln>
              <a:noFill/>
            </a:ln>
          </p:spPr>
          <p:style>
            <a:lnRef idx="0"/>
            <a:fillRef idx="0"/>
            <a:effectRef idx="0"/>
            <a:fontRef idx="minor"/>
          </p:style>
          <p:txBody>
            <a:bodyPr>
              <a:noAutofit/>
            </a:bodyPr>
            <a:p>
              <a:pPr algn="ctr">
                <a:lnSpc>
                  <a:spcPct val="100000"/>
                </a:lnSpc>
              </a:pPr>
              <a:r>
                <a:rPr b="1" lang="en-US" sz="700" spc="-1" strike="noStrike">
                  <a:solidFill>
                    <a:srgbClr val="414e55"/>
                  </a:solidFill>
                  <a:latin typeface="Open Sans"/>
                  <a:ea typeface="Open Sans"/>
                </a:rPr>
                <a:t>CONTINUOUS</a:t>
              </a:r>
              <a:br/>
              <a:r>
                <a:rPr b="1" lang="en-US" sz="700" spc="-1" strike="noStrike">
                  <a:solidFill>
                    <a:srgbClr val="414e55"/>
                  </a:solidFill>
                  <a:latin typeface="Open Sans"/>
                  <a:ea typeface="Open Sans"/>
                </a:rPr>
                <a:t>DELIVERY</a:t>
              </a:r>
              <a:endParaRPr b="0" lang="en-US" sz="700" spc="-1" strike="noStrike">
                <a:latin typeface="Arial"/>
              </a:endParaRPr>
            </a:p>
          </p:txBody>
        </p:sp>
        <p:sp>
          <p:nvSpPr>
            <p:cNvPr id="1349" name="CustomShape 60"/>
            <p:cNvSpPr/>
            <p:nvPr/>
          </p:nvSpPr>
          <p:spPr>
            <a:xfrm>
              <a:off x="6066720" y="4698000"/>
              <a:ext cx="817920" cy="231480"/>
            </a:xfrm>
            <a:prstGeom prst="rect">
              <a:avLst/>
            </a:prstGeom>
            <a:solidFill>
              <a:srgbClr val="f2f2f2"/>
            </a:solidFill>
            <a:ln>
              <a:noFill/>
            </a:ln>
          </p:spPr>
          <p:style>
            <a:lnRef idx="0"/>
            <a:fillRef idx="0"/>
            <a:effectRef idx="0"/>
            <a:fontRef idx="minor"/>
          </p:style>
          <p:txBody>
            <a:bodyPr>
              <a:noAutofit/>
            </a:bodyPr>
            <a:p>
              <a:pPr algn="ctr">
                <a:lnSpc>
                  <a:spcPct val="100000"/>
                </a:lnSpc>
              </a:pPr>
              <a:r>
                <a:rPr b="1" lang="en-US" sz="700" spc="-1" strike="noStrike">
                  <a:solidFill>
                    <a:srgbClr val="414e55"/>
                  </a:solidFill>
                  <a:latin typeface="Open Sans"/>
                  <a:ea typeface="Open Sans"/>
                </a:rPr>
                <a:t>SECURITY &amp;</a:t>
              </a:r>
              <a:br/>
              <a:r>
                <a:rPr b="1" lang="en-US" sz="700" spc="-1" strike="noStrike">
                  <a:solidFill>
                    <a:srgbClr val="414e55"/>
                  </a:solidFill>
                  <a:latin typeface="Open Sans"/>
                  <a:ea typeface="Open Sans"/>
                </a:rPr>
                <a:t>COMPLIANCE</a:t>
              </a:r>
              <a:endParaRPr b="0" lang="en-US" sz="700" spc="-1" strike="noStrike">
                <a:latin typeface="Arial"/>
              </a:endParaRPr>
            </a:p>
          </p:txBody>
        </p:sp>
        <p:sp>
          <p:nvSpPr>
            <p:cNvPr id="1350" name="CustomShape 61"/>
            <p:cNvSpPr/>
            <p:nvPr/>
          </p:nvSpPr>
          <p:spPr>
            <a:xfrm>
              <a:off x="6897600" y="4738680"/>
              <a:ext cx="946080" cy="150120"/>
            </a:xfrm>
            <a:prstGeom prst="rect">
              <a:avLst/>
            </a:prstGeom>
            <a:solidFill>
              <a:srgbClr val="f2f2f2"/>
            </a:solidFill>
            <a:ln>
              <a:noFill/>
            </a:ln>
          </p:spPr>
          <p:style>
            <a:lnRef idx="0"/>
            <a:fillRef idx="0"/>
            <a:effectRef idx="0"/>
            <a:fontRef idx="minor"/>
          </p:style>
          <p:txBody>
            <a:bodyPr>
              <a:noAutofit/>
            </a:bodyPr>
            <a:p>
              <a:pPr algn="ctr">
                <a:lnSpc>
                  <a:spcPct val="100000"/>
                </a:lnSpc>
              </a:pPr>
              <a:r>
                <a:rPr b="1" lang="en-US" sz="700" spc="-1" strike="noStrike">
                  <a:solidFill>
                    <a:srgbClr val="414e55"/>
                  </a:solidFill>
                  <a:latin typeface="Open Sans"/>
                  <a:ea typeface="Open Sans"/>
                </a:rPr>
                <a:t>ORCHESTRATION</a:t>
              </a:r>
              <a:endParaRPr b="0" lang="en-US" sz="700" spc="-1" strike="noStrike">
                <a:latin typeface="Arial"/>
              </a:endParaRPr>
            </a:p>
          </p:txBody>
        </p:sp>
        <p:sp>
          <p:nvSpPr>
            <p:cNvPr id="1351" name="CustomShape 62"/>
            <p:cNvSpPr/>
            <p:nvPr/>
          </p:nvSpPr>
          <p:spPr>
            <a:xfrm>
              <a:off x="2464920" y="4738680"/>
              <a:ext cx="875880" cy="150120"/>
            </a:xfrm>
            <a:prstGeom prst="rect">
              <a:avLst/>
            </a:prstGeom>
            <a:solidFill>
              <a:srgbClr val="f2f2f2"/>
            </a:solidFill>
            <a:ln>
              <a:noFill/>
            </a:ln>
          </p:spPr>
          <p:style>
            <a:lnRef idx="0"/>
            <a:fillRef idx="0"/>
            <a:effectRef idx="0"/>
            <a:fontRef idx="minor"/>
          </p:style>
          <p:txBody>
            <a:bodyPr>
              <a:noAutofit/>
            </a:bodyPr>
            <a:p>
              <a:pPr algn="ctr">
                <a:lnSpc>
                  <a:spcPct val="100000"/>
                </a:lnSpc>
              </a:pPr>
              <a:r>
                <a:rPr b="1" lang="en-US" sz="700" spc="-1" strike="noStrike">
                  <a:solidFill>
                    <a:srgbClr val="414e55"/>
                  </a:solidFill>
                  <a:latin typeface="Open Sans"/>
                  <a:ea typeface="Open Sans"/>
                </a:rPr>
                <a:t>PROVISIONING</a:t>
              </a:r>
              <a:endParaRPr b="0" lang="en-US" sz="700" spc="-1" strike="noStrike">
                <a:latin typeface="Arial"/>
              </a:endParaRPr>
            </a:p>
          </p:txBody>
        </p:sp>
        <p:pic>
          <p:nvPicPr>
            <p:cNvPr id="1352" name="Google Shape;1544;p201" descr="check-list.eps"/>
            <p:cNvPicPr/>
            <p:nvPr/>
          </p:nvPicPr>
          <p:blipFill>
            <a:blip r:embed="rId6"/>
            <a:stretch/>
          </p:blipFill>
          <p:spPr>
            <a:xfrm>
              <a:off x="2750040" y="4305240"/>
              <a:ext cx="300960" cy="369720"/>
            </a:xfrm>
            <a:prstGeom prst="rect">
              <a:avLst/>
            </a:prstGeom>
            <a:ln>
              <a:noFill/>
            </a:ln>
          </p:spPr>
        </p:pic>
        <p:pic>
          <p:nvPicPr>
            <p:cNvPr id="1353" name="Google Shape;1545;p201" descr="two-gears.eps"/>
            <p:cNvPicPr/>
            <p:nvPr/>
          </p:nvPicPr>
          <p:blipFill>
            <a:blip r:embed="rId7"/>
            <a:stretch/>
          </p:blipFill>
          <p:spPr>
            <a:xfrm>
              <a:off x="3616200" y="4284360"/>
              <a:ext cx="341280" cy="340200"/>
            </a:xfrm>
            <a:prstGeom prst="rect">
              <a:avLst/>
            </a:prstGeom>
            <a:ln>
              <a:noFill/>
            </a:ln>
          </p:spPr>
        </p:pic>
        <p:pic>
          <p:nvPicPr>
            <p:cNvPr id="1354" name="Google Shape;1546;p201" descr="spider.eps"/>
            <p:cNvPicPr/>
            <p:nvPr/>
          </p:nvPicPr>
          <p:blipFill>
            <a:blip r:embed="rId8"/>
            <a:stretch/>
          </p:blipFill>
          <p:spPr>
            <a:xfrm>
              <a:off x="4522680" y="4263480"/>
              <a:ext cx="411840" cy="361080"/>
            </a:xfrm>
            <a:prstGeom prst="rect">
              <a:avLst/>
            </a:prstGeom>
            <a:ln>
              <a:noFill/>
            </a:ln>
          </p:spPr>
        </p:pic>
        <p:pic>
          <p:nvPicPr>
            <p:cNvPr id="1355" name="Google Shape;1547;p201" descr="dashboard.eps"/>
            <p:cNvPicPr/>
            <p:nvPr/>
          </p:nvPicPr>
          <p:blipFill>
            <a:blip r:embed="rId9"/>
            <a:stretch/>
          </p:blipFill>
          <p:spPr>
            <a:xfrm>
              <a:off x="5347440" y="4290480"/>
              <a:ext cx="462600" cy="287280"/>
            </a:xfrm>
            <a:prstGeom prst="rect">
              <a:avLst/>
            </a:prstGeom>
            <a:ln>
              <a:noFill/>
            </a:ln>
          </p:spPr>
        </p:pic>
        <p:pic>
          <p:nvPicPr>
            <p:cNvPr id="1356" name="Google Shape;1548;p201" descr="lock-grey.eps"/>
            <p:cNvPicPr/>
            <p:nvPr/>
          </p:nvPicPr>
          <p:blipFill>
            <a:blip r:embed="rId10"/>
            <a:stretch/>
          </p:blipFill>
          <p:spPr>
            <a:xfrm>
              <a:off x="6375240" y="4292280"/>
              <a:ext cx="241920" cy="315720"/>
            </a:xfrm>
            <a:prstGeom prst="rect">
              <a:avLst/>
            </a:prstGeom>
            <a:ln>
              <a:noFill/>
            </a:ln>
          </p:spPr>
        </p:pic>
        <p:pic>
          <p:nvPicPr>
            <p:cNvPr id="1357" name="Google Shape;1549;p201" descr="controls.eps"/>
            <p:cNvPicPr/>
            <p:nvPr/>
          </p:nvPicPr>
          <p:blipFill>
            <a:blip r:embed="rId11"/>
            <a:stretch/>
          </p:blipFill>
          <p:spPr>
            <a:xfrm>
              <a:off x="7182360" y="4373280"/>
              <a:ext cx="274680" cy="274680"/>
            </a:xfrm>
            <a:prstGeom prst="rect">
              <a:avLst/>
            </a:prstGeom>
            <a:ln>
              <a:noFill/>
            </a:ln>
          </p:spPr>
        </p:pic>
        <p:pic>
          <p:nvPicPr>
            <p:cNvPr id="1358" name="Google Shape;1550;p201" descr=""/>
            <p:cNvPicPr/>
            <p:nvPr/>
          </p:nvPicPr>
          <p:blipFill>
            <a:blip r:embed="rId12"/>
            <a:stretch/>
          </p:blipFill>
          <p:spPr>
            <a:xfrm>
              <a:off x="1825920" y="777600"/>
              <a:ext cx="418680" cy="418680"/>
            </a:xfrm>
            <a:prstGeom prst="rect">
              <a:avLst/>
            </a:prstGeom>
            <a:ln>
              <a:noFill/>
            </a:ln>
          </p:spPr>
        </p:pic>
        <p:pic>
          <p:nvPicPr>
            <p:cNvPr id="1359" name="Google Shape;1551;p201" descr=""/>
            <p:cNvPicPr/>
            <p:nvPr/>
          </p:nvPicPr>
          <p:blipFill>
            <a:blip r:embed="rId13"/>
            <a:stretch/>
          </p:blipFill>
          <p:spPr>
            <a:xfrm>
              <a:off x="2150640" y="777600"/>
              <a:ext cx="418680" cy="418680"/>
            </a:xfrm>
            <a:prstGeom prst="rect">
              <a:avLst/>
            </a:prstGeom>
            <a:ln>
              <a:noFill/>
            </a:ln>
          </p:spPr>
        </p:pic>
        <p:pic>
          <p:nvPicPr>
            <p:cNvPr id="1360" name="Google Shape;1552;p201" descr=""/>
            <p:cNvPicPr/>
            <p:nvPr/>
          </p:nvPicPr>
          <p:blipFill>
            <a:blip r:embed="rId14"/>
            <a:stretch/>
          </p:blipFill>
          <p:spPr>
            <a:xfrm>
              <a:off x="2476800" y="777600"/>
              <a:ext cx="418680" cy="418680"/>
            </a:xfrm>
            <a:prstGeom prst="rect">
              <a:avLst/>
            </a:prstGeom>
            <a:ln>
              <a:noFill/>
            </a:ln>
          </p:spPr>
        </p:pic>
        <p:pic>
          <p:nvPicPr>
            <p:cNvPr id="1361" name="Google Shape;1553;p201" descr=""/>
            <p:cNvPicPr/>
            <p:nvPr/>
          </p:nvPicPr>
          <p:blipFill>
            <a:blip r:embed="rId15"/>
            <a:stretch/>
          </p:blipFill>
          <p:spPr>
            <a:xfrm>
              <a:off x="2994840" y="777600"/>
              <a:ext cx="418680" cy="418680"/>
            </a:xfrm>
            <a:prstGeom prst="rect">
              <a:avLst/>
            </a:prstGeom>
            <a:ln>
              <a:noFill/>
            </a:ln>
          </p:spPr>
        </p:pic>
      </p:gr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2" name="TextShape 1"/>
          <p:cNvSpPr txBox="1"/>
          <p:nvPr/>
        </p:nvSpPr>
        <p:spPr>
          <a:xfrm>
            <a:off x="291600" y="205920"/>
            <a:ext cx="5408280" cy="266400"/>
          </a:xfrm>
          <a:prstGeom prst="rect">
            <a:avLst/>
          </a:prstGeom>
          <a:noFill/>
          <a:ln>
            <a:noFill/>
          </a:ln>
        </p:spPr>
        <p:txBody>
          <a:bodyPr lIns="0" rIns="0" tIns="0" bIns="0">
            <a:noAutofit/>
          </a:bodyPr>
          <a:p>
            <a:pPr>
              <a:lnSpc>
                <a:spcPct val="100000"/>
              </a:lnSpc>
            </a:pPr>
            <a:r>
              <a:rPr b="1" lang="en-US" sz="1800" spc="-1" strike="noStrike">
                <a:solidFill>
                  <a:srgbClr val="ffffff"/>
                </a:solidFill>
                <a:latin typeface="Open Sans"/>
                <a:ea typeface="Open Sans"/>
              </a:rPr>
              <a:t>NETWORK MODULES: BASIC</a:t>
            </a:r>
            <a:endParaRPr b="0" lang="en-US" sz="1800" spc="-1" strike="noStrike">
              <a:solidFill>
                <a:srgbClr val="000000"/>
              </a:solidFill>
              <a:latin typeface="Arial"/>
            </a:endParaRPr>
          </a:p>
        </p:txBody>
      </p:sp>
      <p:sp>
        <p:nvSpPr>
          <p:cNvPr id="1363" name="CustomShape 2"/>
          <p:cNvSpPr/>
          <p:nvPr/>
        </p:nvSpPr>
        <p:spPr>
          <a:xfrm>
            <a:off x="488160" y="876240"/>
            <a:ext cx="3960720" cy="3829320"/>
          </a:xfrm>
          <a:prstGeom prst="rect">
            <a:avLst/>
          </a:prstGeom>
          <a:noFill/>
          <a:ln>
            <a:noFill/>
          </a:ln>
        </p:spPr>
        <p:style>
          <a:lnRef idx="0"/>
          <a:fillRef idx="0"/>
          <a:effectRef idx="0"/>
          <a:fontRef idx="minor"/>
        </p:style>
        <p:txBody>
          <a:bodyPr tIns="91440" bIns="91440">
            <a:noAutofit/>
          </a:bodyPr>
          <a:p>
            <a:pPr marL="343080" indent="-342720">
              <a:lnSpc>
                <a:spcPct val="100000"/>
              </a:lnSpc>
            </a:pPr>
            <a:r>
              <a:rPr b="1" lang="en-US" sz="1400" spc="-1" strike="noStrike">
                <a:solidFill>
                  <a:srgbClr val="545860"/>
                </a:solidFill>
                <a:latin typeface="Courier New"/>
                <a:ea typeface="Courier New"/>
              </a:rPr>
              <a:t>*_command: </a:t>
            </a:r>
            <a:endParaRPr b="0" lang="en-US" sz="1400" spc="-1" strike="noStrike">
              <a:latin typeface="Arial"/>
            </a:endParaRPr>
          </a:p>
          <a:p>
            <a:pPr marL="343080" indent="-342720">
              <a:lnSpc>
                <a:spcPct val="100000"/>
              </a:lnSpc>
            </a:pPr>
            <a:r>
              <a:rPr b="0" lang="en-US" sz="1400" spc="-1" strike="noStrike">
                <a:solidFill>
                  <a:srgbClr val="545860"/>
                </a:solidFill>
                <a:latin typeface="Open Sans"/>
                <a:ea typeface="Open Sans"/>
              </a:rPr>
              <a:t>  </a:t>
            </a:r>
            <a:r>
              <a:rPr b="0" lang="en-US" sz="1400" spc="-1" strike="noStrike">
                <a:solidFill>
                  <a:srgbClr val="545860"/>
                </a:solidFill>
                <a:latin typeface="Open Sans"/>
                <a:ea typeface="Open Sans"/>
              </a:rPr>
              <a:t>Run command get/use output</a:t>
            </a:r>
            <a:endParaRPr b="0" lang="en-US" sz="1400" spc="-1" strike="noStrike">
              <a:latin typeface="Arial"/>
            </a:endParaRPr>
          </a:p>
          <a:p>
            <a:pPr marL="343080" indent="-342720">
              <a:lnSpc>
                <a:spcPct val="100000"/>
              </a:lnSpc>
            </a:pPr>
            <a:endParaRPr b="0" lang="en-US" sz="1400" spc="-1" strike="noStrike">
              <a:latin typeface="Arial"/>
            </a:endParaRPr>
          </a:p>
          <a:p>
            <a:pPr marL="343080" indent="-342720">
              <a:lnSpc>
                <a:spcPct val="100000"/>
              </a:lnSpc>
            </a:pPr>
            <a:r>
              <a:rPr b="1" lang="en-US" sz="1400" spc="-1" strike="noStrike">
                <a:solidFill>
                  <a:srgbClr val="545860"/>
                </a:solidFill>
                <a:latin typeface="Courier New"/>
                <a:ea typeface="Courier New"/>
              </a:rPr>
              <a:t>*_config:</a:t>
            </a:r>
            <a:endParaRPr b="0" lang="en-US" sz="1400" spc="-1" strike="noStrike">
              <a:latin typeface="Arial"/>
            </a:endParaRPr>
          </a:p>
          <a:p>
            <a:pPr marL="343080" indent="-342720">
              <a:lnSpc>
                <a:spcPct val="100000"/>
              </a:lnSpc>
            </a:pPr>
            <a:r>
              <a:rPr b="0" lang="en-US" sz="1400" spc="-1" strike="noStrike">
                <a:solidFill>
                  <a:srgbClr val="545860"/>
                </a:solidFill>
                <a:latin typeface="Open Sans"/>
                <a:ea typeface="Open Sans"/>
              </a:rPr>
              <a:t>  </a:t>
            </a:r>
            <a:r>
              <a:rPr b="0" lang="en-US" sz="1400" spc="-1" strike="noStrike">
                <a:solidFill>
                  <a:srgbClr val="545860"/>
                </a:solidFill>
                <a:latin typeface="Open Sans"/>
                <a:ea typeface="Open Sans"/>
              </a:rPr>
              <a:t>Make a change to the config with context</a:t>
            </a:r>
            <a:endParaRPr b="0" lang="en-US" sz="1400" spc="-1" strike="noStrike">
              <a:latin typeface="Arial"/>
            </a:endParaRPr>
          </a:p>
          <a:p>
            <a:pPr marL="343080" indent="-342720">
              <a:lnSpc>
                <a:spcPct val="100000"/>
              </a:lnSpc>
            </a:pPr>
            <a:endParaRPr b="0" lang="en-US" sz="1400" spc="-1" strike="noStrike">
              <a:latin typeface="Arial"/>
            </a:endParaRPr>
          </a:p>
          <a:p>
            <a:pPr marL="343080" indent="-342720">
              <a:lnSpc>
                <a:spcPct val="100000"/>
              </a:lnSpc>
            </a:pPr>
            <a:r>
              <a:rPr b="1" lang="en-US" sz="1400" spc="-1" strike="noStrike">
                <a:solidFill>
                  <a:srgbClr val="545860"/>
                </a:solidFill>
                <a:latin typeface="Courier New"/>
                <a:ea typeface="Courier New"/>
              </a:rPr>
              <a:t>*_facts:</a:t>
            </a:r>
            <a:endParaRPr b="0" lang="en-US" sz="1400" spc="-1" strike="noStrike">
              <a:latin typeface="Arial"/>
            </a:endParaRPr>
          </a:p>
          <a:p>
            <a:pPr marL="343080" indent="-342720">
              <a:lnSpc>
                <a:spcPct val="100000"/>
              </a:lnSpc>
            </a:pPr>
            <a:r>
              <a:rPr b="0" lang="en-US" sz="1400" spc="-1" strike="noStrike">
                <a:solidFill>
                  <a:srgbClr val="545860"/>
                </a:solidFill>
                <a:latin typeface="Open Sans"/>
                <a:ea typeface="Open Sans"/>
              </a:rPr>
              <a:t>  </a:t>
            </a:r>
            <a:r>
              <a:rPr b="0" lang="en-US" sz="1400" spc="-1" strike="noStrike">
                <a:solidFill>
                  <a:srgbClr val="545860"/>
                </a:solidFill>
                <a:latin typeface="Open Sans"/>
                <a:ea typeface="Open Sans"/>
              </a:rPr>
              <a:t>Get information (e.g. OS version, </a:t>
            </a:r>
            <a:br/>
            <a:r>
              <a:rPr b="0" lang="en-US" sz="1400" spc="-1" strike="noStrike">
                <a:solidFill>
                  <a:srgbClr val="545860"/>
                </a:solidFill>
                <a:latin typeface="Open Sans"/>
                <a:ea typeface="Open Sans"/>
              </a:rPr>
              <a:t>interfaces, etc.)</a:t>
            </a:r>
            <a:endParaRPr b="0" lang="en-US" sz="1400" spc="-1" strike="noStrike">
              <a:latin typeface="Arial"/>
            </a:endParaRPr>
          </a:p>
          <a:p>
            <a:pPr marL="343080" indent="-342720">
              <a:lnSpc>
                <a:spcPct val="100000"/>
              </a:lnSpc>
            </a:pPr>
            <a:endParaRPr b="0" lang="en-US" sz="1400" spc="-1" strike="noStrike">
              <a:latin typeface="Arial"/>
            </a:endParaRPr>
          </a:p>
          <a:p>
            <a:pPr marL="343080" indent="-342720">
              <a:lnSpc>
                <a:spcPct val="100000"/>
              </a:lnSpc>
            </a:pPr>
            <a:r>
              <a:rPr b="1" lang="en-US" sz="1400" spc="-1" strike="noStrike">
                <a:solidFill>
                  <a:srgbClr val="545860"/>
                </a:solidFill>
                <a:latin typeface="Courier New"/>
                <a:ea typeface="Courier New"/>
              </a:rPr>
              <a:t>*_template (D)</a:t>
            </a:r>
            <a:endParaRPr b="0" lang="en-US" sz="1400" spc="-1" strike="noStrike">
              <a:latin typeface="Arial"/>
            </a:endParaRPr>
          </a:p>
          <a:p>
            <a:pPr marL="343080" indent="-342720">
              <a:lnSpc>
                <a:spcPct val="100000"/>
              </a:lnSpc>
            </a:pPr>
            <a:r>
              <a:rPr b="0" lang="en-US" sz="1400" spc="-1" strike="noStrike">
                <a:solidFill>
                  <a:srgbClr val="545860"/>
                </a:solidFill>
                <a:latin typeface="Open Sans"/>
                <a:ea typeface="Open Sans"/>
              </a:rPr>
              <a:t>  </a:t>
            </a:r>
            <a:r>
              <a:rPr b="0" lang="en-US" sz="1400" spc="-1" strike="noStrike">
                <a:solidFill>
                  <a:srgbClr val="545860"/>
                </a:solidFill>
                <a:latin typeface="Open Sans"/>
                <a:ea typeface="Open Sans"/>
              </a:rPr>
              <a:t>Deploy Template: Apply J2 Template.  Deprecated in favor of   *_config commands</a:t>
            </a:r>
            <a:endParaRPr b="0" lang="en-US" sz="1400" spc="-1" strike="noStrike">
              <a:latin typeface="Arial"/>
            </a:endParaRPr>
          </a:p>
        </p:txBody>
      </p:sp>
      <p:pic>
        <p:nvPicPr>
          <p:cNvPr id="1364" name="Google Shape;1561;p202" descr=""/>
          <p:cNvPicPr/>
          <p:nvPr/>
        </p:nvPicPr>
        <p:blipFill>
          <a:blip r:embed="rId1"/>
          <a:stretch/>
        </p:blipFill>
        <p:spPr>
          <a:xfrm>
            <a:off x="4449600" y="826920"/>
            <a:ext cx="4356000" cy="38898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TextShape 1"/>
          <p:cNvSpPr txBox="1"/>
          <p:nvPr/>
        </p:nvSpPr>
        <p:spPr>
          <a:xfrm>
            <a:off x="291600" y="205920"/>
            <a:ext cx="5408280" cy="266400"/>
          </a:xfrm>
          <a:prstGeom prst="rect">
            <a:avLst/>
          </a:prstGeom>
          <a:noFill/>
          <a:ln>
            <a:noFill/>
          </a:ln>
        </p:spPr>
        <p:txBody>
          <a:bodyPr lIns="0" rIns="0" tIns="0" bIns="0">
            <a:noAutofit/>
          </a:bodyPr>
          <a:p>
            <a:pPr>
              <a:lnSpc>
                <a:spcPct val="100000"/>
              </a:lnSpc>
            </a:pPr>
            <a:r>
              <a:rPr b="1" lang="en-US" sz="1800" spc="-1" strike="noStrike">
                <a:solidFill>
                  <a:srgbClr val="ffffff"/>
                </a:solidFill>
                <a:latin typeface="Open Sans"/>
                <a:ea typeface="Open Sans"/>
              </a:rPr>
              <a:t>NETWORK MODULES: FUNCTION BASED</a:t>
            </a:r>
            <a:endParaRPr b="0" lang="en-US" sz="1800" spc="-1" strike="noStrike">
              <a:solidFill>
                <a:srgbClr val="000000"/>
              </a:solidFill>
              <a:latin typeface="Arial"/>
            </a:endParaRPr>
          </a:p>
        </p:txBody>
      </p:sp>
      <p:pic>
        <p:nvPicPr>
          <p:cNvPr id="1366" name="Google Shape;1568;p203" descr=""/>
          <p:cNvPicPr/>
          <p:nvPr/>
        </p:nvPicPr>
        <p:blipFill>
          <a:blip r:embed="rId1"/>
          <a:stretch/>
        </p:blipFill>
        <p:spPr>
          <a:xfrm>
            <a:off x="4368240" y="701640"/>
            <a:ext cx="4699440" cy="4174920"/>
          </a:xfrm>
          <a:prstGeom prst="rect">
            <a:avLst/>
          </a:prstGeom>
          <a:ln>
            <a:noFill/>
          </a:ln>
        </p:spPr>
      </p:pic>
      <p:sp>
        <p:nvSpPr>
          <p:cNvPr id="1367" name="CustomShape 2"/>
          <p:cNvSpPr/>
          <p:nvPr/>
        </p:nvSpPr>
        <p:spPr>
          <a:xfrm>
            <a:off x="488160" y="876240"/>
            <a:ext cx="3480120" cy="3829320"/>
          </a:xfrm>
          <a:prstGeom prst="rect">
            <a:avLst/>
          </a:prstGeom>
          <a:noFill/>
          <a:ln>
            <a:noFill/>
          </a:ln>
        </p:spPr>
        <p:style>
          <a:lnRef idx="0"/>
          <a:fillRef idx="0"/>
          <a:effectRef idx="0"/>
          <a:fontRef idx="minor"/>
        </p:style>
        <p:txBody>
          <a:bodyPr tIns="91440" bIns="91440">
            <a:noAutofit/>
          </a:bodyPr>
          <a:p>
            <a:pPr>
              <a:lnSpc>
                <a:spcPct val="100000"/>
              </a:lnSpc>
            </a:pPr>
            <a:r>
              <a:rPr b="0" lang="en-US" sz="1800" spc="-1" strike="noStrike">
                <a:solidFill>
                  <a:srgbClr val="545860"/>
                </a:solidFill>
                <a:latin typeface="Open Sans"/>
                <a:ea typeface="Open Sans"/>
              </a:rPr>
              <a:t>Commands that provide a particular function instead of just running command.  </a:t>
            </a:r>
            <a:endParaRPr b="0" lang="en-US" sz="1800" spc="-1" strike="noStrike">
              <a:latin typeface="Arial"/>
            </a:endParaRPr>
          </a:p>
          <a:p>
            <a:pPr marL="343080" indent="-342720">
              <a:lnSpc>
                <a:spcPct val="100000"/>
              </a:lnSpc>
            </a:pPr>
            <a:endParaRPr b="0" lang="en-US" sz="1800" spc="-1" strike="noStrike">
              <a:latin typeface="Arial"/>
            </a:endParaRPr>
          </a:p>
          <a:p>
            <a:pPr marL="343080" indent="-342720">
              <a:lnSpc>
                <a:spcPct val="100000"/>
              </a:lnSpc>
            </a:pPr>
            <a:r>
              <a:rPr b="0" lang="en-US" sz="1400" spc="-1" strike="noStrike">
                <a:solidFill>
                  <a:srgbClr val="545860"/>
                </a:solidFill>
                <a:latin typeface="Open Sans"/>
                <a:ea typeface="Open Sans"/>
              </a:rPr>
              <a:t>Examples:</a:t>
            </a:r>
            <a:endParaRPr b="0" lang="en-US" sz="1400" spc="-1" strike="noStrike">
              <a:latin typeface="Arial"/>
            </a:endParaRPr>
          </a:p>
          <a:p>
            <a:pPr marL="457200" indent="-317160">
              <a:lnSpc>
                <a:spcPct val="100000"/>
              </a:lnSpc>
              <a:buClr>
                <a:srgbClr val="545860"/>
              </a:buClr>
              <a:buFont typeface="Arial"/>
              <a:buChar char="•"/>
            </a:pPr>
            <a:r>
              <a:rPr b="0" lang="en-US" sz="1400" spc="-1" strike="noStrike">
                <a:solidFill>
                  <a:srgbClr val="545860"/>
                </a:solidFill>
                <a:latin typeface="Open Sans"/>
                <a:ea typeface="Open Sans"/>
              </a:rPr>
              <a:t>AAA</a:t>
            </a:r>
            <a:endParaRPr b="0" lang="en-US" sz="1400" spc="-1" strike="noStrike">
              <a:latin typeface="Arial"/>
            </a:endParaRPr>
          </a:p>
          <a:p>
            <a:pPr marL="457200" indent="-317160">
              <a:lnSpc>
                <a:spcPct val="100000"/>
              </a:lnSpc>
              <a:buClr>
                <a:srgbClr val="545860"/>
              </a:buClr>
              <a:buFont typeface="Arial"/>
              <a:buChar char="•"/>
            </a:pPr>
            <a:r>
              <a:rPr b="0" lang="en-US" sz="1400" spc="-1" strike="noStrike">
                <a:solidFill>
                  <a:srgbClr val="545860"/>
                </a:solidFill>
                <a:latin typeface="Open Sans"/>
                <a:ea typeface="Open Sans"/>
              </a:rPr>
              <a:t>NTP</a:t>
            </a:r>
            <a:endParaRPr b="0" lang="en-US" sz="1400" spc="-1" strike="noStrike">
              <a:latin typeface="Arial"/>
            </a:endParaRPr>
          </a:p>
          <a:p>
            <a:pPr marL="457200" indent="-317160">
              <a:lnSpc>
                <a:spcPct val="100000"/>
              </a:lnSpc>
              <a:buClr>
                <a:srgbClr val="545860"/>
              </a:buClr>
              <a:buFont typeface="Arial"/>
              <a:buChar char="•"/>
            </a:pPr>
            <a:r>
              <a:rPr b="0" lang="en-US" sz="1400" spc="-1" strike="noStrike">
                <a:solidFill>
                  <a:srgbClr val="545860"/>
                </a:solidFill>
                <a:latin typeface="Open Sans"/>
                <a:ea typeface="Open Sans"/>
              </a:rPr>
              <a:t>HSRP</a:t>
            </a:r>
            <a:endParaRPr b="0" lang="en-US" sz="1400" spc="-1" strike="noStrike">
              <a:latin typeface="Arial"/>
            </a:endParaRPr>
          </a:p>
          <a:p>
            <a:pPr marL="457200" indent="-317160">
              <a:lnSpc>
                <a:spcPct val="100000"/>
              </a:lnSpc>
              <a:buClr>
                <a:srgbClr val="545860"/>
              </a:buClr>
              <a:buFont typeface="Arial"/>
              <a:buChar char="•"/>
            </a:pPr>
            <a:r>
              <a:rPr b="0" lang="en-US" sz="1400" spc="-1" strike="noStrike">
                <a:solidFill>
                  <a:srgbClr val="545860"/>
                </a:solidFill>
                <a:latin typeface="Open Sans"/>
                <a:ea typeface="Open Sans"/>
              </a:rPr>
              <a:t>Vendor-specific tasks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545860"/>
                </a:solidFill>
                <a:latin typeface="Open Sans"/>
                <a:ea typeface="Open Sans"/>
              </a:rPr>
              <a:t> </a:t>
            </a:r>
            <a:endParaRPr b="0" lang="en-US" sz="1400" spc="-1" strike="noStrike">
              <a:latin typeface="Arial"/>
            </a:endParaRPr>
          </a:p>
          <a:p>
            <a:pPr marL="343080" indent="-342720">
              <a:lnSpc>
                <a:spcPct val="100000"/>
              </a:lnSpc>
            </a:pPr>
            <a:endParaRPr b="0" lang="en-US" sz="1400" spc="-1" strike="noStrike">
              <a:latin typeface="Arial"/>
            </a:endParaRPr>
          </a:p>
          <a:p>
            <a:pPr marL="343080" indent="-342720">
              <a:lnSpc>
                <a:spcPct val="100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368" name="CustomShape 1"/>
          <p:cNvSpPr/>
          <p:nvPr/>
        </p:nvSpPr>
        <p:spPr>
          <a:xfrm>
            <a:off x="1440" y="1582560"/>
            <a:ext cx="9167760" cy="1894680"/>
          </a:xfrm>
          <a:prstGeom prst="rect">
            <a:avLst/>
          </a:prstGeom>
          <a:noFill/>
          <a:ln>
            <a:noFill/>
          </a:ln>
        </p:spPr>
        <p:style>
          <a:lnRef idx="0"/>
          <a:fillRef idx="0"/>
          <a:effectRef idx="0"/>
          <a:fontRef idx="minor"/>
        </p:style>
        <p:txBody>
          <a:bodyPr>
            <a:noAutofit/>
          </a:bodyPr>
          <a:p>
            <a:pPr algn="ctr">
              <a:lnSpc>
                <a:spcPct val="100000"/>
              </a:lnSpc>
            </a:pPr>
            <a:r>
              <a:rPr b="1" lang="en-US" sz="3600" spc="-1" strike="noStrike">
                <a:solidFill>
                  <a:srgbClr val="ffffff"/>
                </a:solidFill>
                <a:latin typeface="Open Sans"/>
                <a:ea typeface="Open Sans"/>
              </a:rPr>
              <a:t>MANAGING NETWORKS</a:t>
            </a:r>
            <a:endParaRPr b="0" lang="en-US" sz="3600" spc="-1" strike="noStrike">
              <a:latin typeface="Arial"/>
            </a:endParaRPr>
          </a:p>
          <a:p>
            <a:pPr algn="ctr">
              <a:lnSpc>
                <a:spcPct val="100000"/>
              </a:lnSpc>
            </a:pPr>
            <a:r>
              <a:rPr b="1" lang="en-US" sz="3600" spc="-1" strike="noStrike">
                <a:solidFill>
                  <a:srgbClr val="ffffff"/>
                </a:solidFill>
                <a:latin typeface="Open Sans"/>
                <a:ea typeface="Open Sans"/>
              </a:rPr>
              <a:t>HASN’T CHANGED</a:t>
            </a:r>
            <a:endParaRPr b="0" lang="en-US" sz="3600" spc="-1" strike="noStrike">
              <a:latin typeface="Arial"/>
            </a:endParaRPr>
          </a:p>
          <a:p>
            <a:pPr algn="ctr">
              <a:lnSpc>
                <a:spcPct val="100000"/>
              </a:lnSpc>
            </a:pPr>
            <a:r>
              <a:rPr b="1" lang="en-US" sz="3600" spc="-1" strike="noStrike">
                <a:solidFill>
                  <a:srgbClr val="ffffff"/>
                </a:solidFill>
                <a:latin typeface="Open Sans"/>
                <a:ea typeface="Open Sans"/>
              </a:rPr>
              <a:t>IN 30 YEARS.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TextShape 1"/>
          <p:cNvSpPr txBox="1"/>
          <p:nvPr/>
        </p:nvSpPr>
        <p:spPr>
          <a:xfrm>
            <a:off x="291600" y="838800"/>
            <a:ext cx="3268440" cy="3778200"/>
          </a:xfrm>
          <a:prstGeom prst="rect">
            <a:avLst/>
          </a:prstGeom>
          <a:noFill/>
          <a:ln>
            <a:noFill/>
          </a:ln>
        </p:spPr>
        <p:txBody>
          <a:bodyPr tIns="91440" bIns="91440">
            <a:noAutofit/>
          </a:bodyPr>
          <a:p>
            <a:pPr marL="343080" indent="-342720">
              <a:lnSpc>
                <a:spcPct val="100000"/>
              </a:lnSpc>
            </a:pPr>
            <a:r>
              <a:rPr b="0" lang="en-US" sz="1800" spc="-1" strike="noStrike">
                <a:solidFill>
                  <a:srgbClr val="545860"/>
                </a:solidFill>
                <a:latin typeface="Open Sans"/>
                <a:ea typeface="Open Sans"/>
              </a:rPr>
              <a:t>Modules are the </a:t>
            </a:r>
            <a:r>
              <a:rPr b="1" lang="en-US" sz="1800" spc="-1" strike="noStrike">
                <a:solidFill>
                  <a:srgbClr val="545860"/>
                </a:solidFill>
                <a:latin typeface="Open Sans"/>
                <a:ea typeface="Open Sans"/>
              </a:rPr>
              <a:t>tools</a:t>
            </a:r>
            <a:r>
              <a:rPr b="0" lang="en-US" sz="1800" spc="-1" strike="noStrike">
                <a:solidFill>
                  <a:srgbClr val="545860"/>
                </a:solidFill>
                <a:latin typeface="Open Sans"/>
                <a:ea typeface="Open Sans"/>
              </a:rPr>
              <a:t> in the </a:t>
            </a:r>
            <a:r>
              <a:rPr b="1" lang="en-US" sz="1800" spc="-1" strike="noStrike">
                <a:solidFill>
                  <a:srgbClr val="545860"/>
                </a:solidFill>
                <a:latin typeface="Open Sans"/>
                <a:ea typeface="Open Sans"/>
              </a:rPr>
              <a:t>toolkit</a:t>
            </a:r>
            <a:r>
              <a:rPr b="0" lang="en-US" sz="1800" spc="-1" strike="noStrike">
                <a:solidFill>
                  <a:srgbClr val="545860"/>
                </a:solidFill>
                <a:latin typeface="Open Sans"/>
                <a:ea typeface="Open Sans"/>
              </a:rPr>
              <a:t> and the </a:t>
            </a:r>
            <a:r>
              <a:rPr b="1" lang="en-US" sz="1800" spc="-1" strike="noStrike">
                <a:solidFill>
                  <a:srgbClr val="545860"/>
                </a:solidFill>
                <a:latin typeface="Open Sans"/>
                <a:ea typeface="Open Sans"/>
              </a:rPr>
              <a:t>building blocks</a:t>
            </a:r>
            <a:r>
              <a:rPr b="0" lang="en-US" sz="1800" spc="-1" strike="noStrike">
                <a:solidFill>
                  <a:srgbClr val="545860"/>
                </a:solidFill>
                <a:latin typeface="Open Sans"/>
                <a:ea typeface="Open Sans"/>
              </a:rPr>
              <a:t> of your </a:t>
            </a:r>
            <a:r>
              <a:rPr b="1" lang="en-US" sz="1800" spc="-1" strike="noStrike">
                <a:solidFill>
                  <a:srgbClr val="545860"/>
                </a:solidFill>
                <a:latin typeface="Open Sans"/>
                <a:ea typeface="Open Sans"/>
              </a:rPr>
              <a:t>playbook</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343080" indent="-342720">
              <a:lnSpc>
                <a:spcPct val="100000"/>
              </a:lnSpc>
            </a:pPr>
            <a:r>
              <a:rPr b="1" lang="en-US" sz="1400" spc="-1" strike="noStrike">
                <a:solidFill>
                  <a:srgbClr val="545860"/>
                </a:solidFill>
                <a:latin typeface="Courier New"/>
                <a:ea typeface="Courier New"/>
              </a:rPr>
              <a:t>aci_rest: </a:t>
            </a:r>
            <a:endParaRPr b="0" lang="en-US" sz="1400" spc="-1" strike="noStrike">
              <a:solidFill>
                <a:srgbClr val="000000"/>
              </a:solidFill>
              <a:latin typeface="Arial"/>
            </a:endParaRPr>
          </a:p>
          <a:p>
            <a:pPr marL="343080" indent="-342720">
              <a:lnSpc>
                <a:spcPct val="100000"/>
              </a:lnSpc>
            </a:pPr>
            <a:r>
              <a:rPr b="0" lang="en-US" sz="1400" spc="-1" strike="noStrike">
                <a:solidFill>
                  <a:srgbClr val="545860"/>
                </a:solidFill>
                <a:latin typeface="Open Sans"/>
                <a:ea typeface="Open Sans"/>
              </a:rPr>
              <a:t>  </a:t>
            </a:r>
            <a:r>
              <a:rPr b="0" lang="en-US" sz="1400" spc="-1" strike="noStrike">
                <a:solidFill>
                  <a:srgbClr val="545860"/>
                </a:solidFill>
                <a:latin typeface="Open Sans"/>
                <a:ea typeface="Open Sans"/>
              </a:rPr>
              <a:t>Run API Commands. Use exported xml from ACI</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marL="114480">
              <a:lnSpc>
                <a:spcPct val="150000"/>
              </a:lnSpc>
            </a:pPr>
            <a:r>
              <a:rPr b="1" lang="en-US" sz="1000" spc="-1" strike="noStrike">
                <a:solidFill>
                  <a:srgbClr val="404040"/>
                </a:solidFill>
                <a:latin typeface="Courier New"/>
                <a:ea typeface="Courier New"/>
              </a:rPr>
              <a:t>- name: Add a new tenant</a:t>
            </a:r>
            <a:br/>
            <a:r>
              <a:rPr b="1" lang="en-US" sz="1000" spc="-1" strike="noStrike">
                <a:solidFill>
                  <a:srgbClr val="404040"/>
                </a:solidFill>
                <a:latin typeface="Courier New"/>
                <a:ea typeface="Courier New"/>
              </a:rPr>
              <a:t>  aci_tenant:</a:t>
            </a:r>
            <a:br/>
            <a:r>
              <a:rPr b="1" lang="en-US" sz="1000" spc="-1" strike="noStrike">
                <a:solidFill>
                  <a:srgbClr val="404040"/>
                </a:solidFill>
                <a:latin typeface="Courier New"/>
                <a:ea typeface="Courier New"/>
              </a:rPr>
              <a:t>    hostname: apic</a:t>
            </a:r>
            <a:br/>
            <a:r>
              <a:rPr b="1" lang="en-US" sz="1000" spc="-1" strike="noStrike">
                <a:solidFill>
                  <a:srgbClr val="404040"/>
                </a:solidFill>
                <a:latin typeface="Courier New"/>
                <a:ea typeface="Courier New"/>
              </a:rPr>
              <a:t>    tenant: production</a:t>
            </a:r>
            <a:br/>
            <a:r>
              <a:rPr b="1" lang="en-US" sz="1000" spc="-1" strike="noStrike">
                <a:solidFill>
                  <a:srgbClr val="404040"/>
                </a:solidFill>
                <a:latin typeface="Courier New"/>
                <a:ea typeface="Courier New"/>
              </a:rPr>
              <a:t>    description: Production tenant</a:t>
            </a:r>
            <a:br/>
            <a:r>
              <a:rPr b="1" lang="en-US" sz="1000" spc="-1" strike="noStrike">
                <a:solidFill>
                  <a:srgbClr val="404040"/>
                </a:solidFill>
                <a:latin typeface="Courier New"/>
                <a:ea typeface="Courier New"/>
              </a:rPr>
              <a:t>    state: present</a:t>
            </a:r>
            <a:endParaRPr b="0" lang="en-US" sz="1000" spc="-1" strike="noStrike">
              <a:solidFill>
                <a:srgbClr val="000000"/>
              </a:solidFill>
              <a:latin typeface="Arial"/>
            </a:endParaRPr>
          </a:p>
          <a:p>
            <a:pPr>
              <a:lnSpc>
                <a:spcPct val="100000"/>
              </a:lnSpc>
            </a:pPr>
            <a:endParaRPr b="0" lang="en-US" sz="1000" spc="-1" strike="noStrike">
              <a:solidFill>
                <a:srgbClr val="000000"/>
              </a:solidFill>
              <a:latin typeface="Arial"/>
            </a:endParaRPr>
          </a:p>
          <a:p>
            <a:pPr marL="343080" indent="-342720">
              <a:lnSpc>
                <a:spcPct val="100000"/>
              </a:lnSpc>
            </a:pPr>
            <a:endParaRPr b="0" lang="en-US" sz="1000" spc="-1" strike="noStrike">
              <a:solidFill>
                <a:srgbClr val="000000"/>
              </a:solidFill>
              <a:latin typeface="Arial"/>
            </a:endParaRPr>
          </a:p>
        </p:txBody>
      </p:sp>
      <p:sp>
        <p:nvSpPr>
          <p:cNvPr id="1370" name="TextShape 2"/>
          <p:cNvSpPr txBox="1"/>
          <p:nvPr/>
        </p:nvSpPr>
        <p:spPr>
          <a:xfrm>
            <a:off x="291600" y="102600"/>
            <a:ext cx="5408280" cy="369720"/>
          </a:xfrm>
          <a:prstGeom prst="rect">
            <a:avLst/>
          </a:prstGeom>
          <a:noFill/>
          <a:ln>
            <a:noFill/>
          </a:ln>
        </p:spPr>
        <p:txBody>
          <a:bodyPr tIns="91440" bIns="91440">
            <a:noAutofit/>
          </a:bodyPr>
          <a:p>
            <a:pPr>
              <a:lnSpc>
                <a:spcPct val="100000"/>
              </a:lnSpc>
            </a:pPr>
            <a:r>
              <a:rPr b="1" lang="en-US" sz="1800" spc="-1" strike="noStrike">
                <a:solidFill>
                  <a:srgbClr val="ffffff"/>
                </a:solidFill>
                <a:latin typeface="Open Sans"/>
                <a:ea typeface="Open Sans"/>
              </a:rPr>
              <a:t>Network Modules: Cisco ACI</a:t>
            </a:r>
            <a:endParaRPr b="0" lang="en-US" sz="1800" spc="-1" strike="noStrike">
              <a:solidFill>
                <a:srgbClr val="000000"/>
              </a:solidFill>
              <a:latin typeface="Arial"/>
            </a:endParaRPr>
          </a:p>
        </p:txBody>
      </p:sp>
      <p:pic>
        <p:nvPicPr>
          <p:cNvPr id="1371" name="Google Shape;1582;p205" descr=""/>
          <p:cNvPicPr/>
          <p:nvPr/>
        </p:nvPicPr>
        <p:blipFill>
          <a:blip r:embed="rId1"/>
          <a:stretch/>
        </p:blipFill>
        <p:spPr>
          <a:xfrm>
            <a:off x="3661200" y="624960"/>
            <a:ext cx="5172120" cy="436572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TextShape 1"/>
          <p:cNvSpPr txBox="1"/>
          <p:nvPr/>
        </p:nvSpPr>
        <p:spPr>
          <a:xfrm>
            <a:off x="291600" y="119880"/>
            <a:ext cx="5408280" cy="352440"/>
          </a:xfrm>
          <a:prstGeom prst="rect">
            <a:avLst/>
          </a:prstGeom>
          <a:noFill/>
          <a:ln>
            <a:noFill/>
          </a:ln>
        </p:spPr>
        <p:txBody>
          <a:bodyPr tIns="91440" bIns="91440">
            <a:noAutofit/>
          </a:bodyPr>
          <a:p>
            <a:pPr>
              <a:lnSpc>
                <a:spcPct val="100000"/>
              </a:lnSpc>
            </a:pPr>
            <a:r>
              <a:rPr b="1" lang="en-US" sz="1800" spc="-1" strike="noStrike">
                <a:solidFill>
                  <a:srgbClr val="ffffff"/>
                </a:solidFill>
                <a:latin typeface="Open Sans"/>
                <a:ea typeface="Open Sans"/>
              </a:rPr>
              <a:t>Getting Started with Ansible + ACI</a:t>
            </a:r>
            <a:endParaRPr b="0" lang="en-US" sz="1800" spc="-1" strike="noStrike">
              <a:solidFill>
                <a:srgbClr val="000000"/>
              </a:solidFill>
              <a:latin typeface="Arial"/>
            </a:endParaRPr>
          </a:p>
        </p:txBody>
      </p:sp>
      <p:pic>
        <p:nvPicPr>
          <p:cNvPr id="1373" name="Google Shape;1589;p206" descr=""/>
          <p:cNvPicPr/>
          <p:nvPr/>
        </p:nvPicPr>
        <p:blipFill>
          <a:blip r:embed="rId1"/>
          <a:stretch/>
        </p:blipFill>
        <p:spPr>
          <a:xfrm>
            <a:off x="822600" y="667080"/>
            <a:ext cx="7498440" cy="4033080"/>
          </a:xfrm>
          <a:prstGeom prst="rect">
            <a:avLst/>
          </a:prstGeom>
          <a:ln>
            <a:noFill/>
          </a:ln>
        </p:spPr>
      </p:pic>
      <p:sp>
        <p:nvSpPr>
          <p:cNvPr id="1374" name="CustomShape 2"/>
          <p:cNvSpPr/>
          <p:nvPr/>
        </p:nvSpPr>
        <p:spPr>
          <a:xfrm>
            <a:off x="0" y="4700520"/>
            <a:ext cx="9131400" cy="442440"/>
          </a:xfrm>
          <a:prstGeom prst="rect">
            <a:avLst/>
          </a:prstGeom>
          <a:noFill/>
          <a:ln>
            <a:noFill/>
          </a:ln>
        </p:spPr>
        <p:style>
          <a:lnRef idx="0"/>
          <a:fillRef idx="0"/>
          <a:effectRef idx="0"/>
          <a:fontRef idx="minor"/>
        </p:style>
        <p:txBody>
          <a:bodyPr tIns="91440" bIns="91440" anchor="ctr">
            <a:noAutofit/>
          </a:bodyPr>
          <a:p>
            <a:pPr marL="343080" indent="-342720">
              <a:lnSpc>
                <a:spcPct val="100000"/>
              </a:lnSpc>
            </a:pPr>
            <a:r>
              <a:rPr b="0" lang="en-US" sz="1400" spc="-1" strike="noStrike" u="sng">
                <a:solidFill>
                  <a:srgbClr val="ffffff"/>
                </a:solidFill>
                <a:uFillTx/>
                <a:latin typeface="Open Sans"/>
                <a:ea typeface="Open Sans"/>
                <a:hlinkClick r:id="rId2"/>
              </a:rPr>
              <a:t>https://learninglabs.cisco.com/modules/ansible-aci-intro</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172f"/>
        </a:solidFill>
      </p:bgPr>
    </p:bg>
    <p:spTree>
      <p:nvGrpSpPr>
        <p:cNvPr id="1" name=""/>
        <p:cNvGrpSpPr/>
        <p:nvPr/>
      </p:nvGrpSpPr>
      <p:grpSpPr>
        <a:xfrm>
          <a:off x="0" y="0"/>
          <a:ext cx="0" cy="0"/>
          <a:chOff x="0" y="0"/>
          <a:chExt cx="0" cy="0"/>
        </a:xfrm>
      </p:grpSpPr>
      <p:sp>
        <p:nvSpPr>
          <p:cNvPr id="774" name="CustomShape 1"/>
          <p:cNvSpPr/>
          <p:nvPr/>
        </p:nvSpPr>
        <p:spPr>
          <a:xfrm>
            <a:off x="464040" y="271800"/>
            <a:ext cx="6788880" cy="735120"/>
          </a:xfrm>
          <a:prstGeom prst="rect">
            <a:avLst/>
          </a:prstGeom>
          <a:noFill/>
          <a:ln>
            <a:noFill/>
          </a:ln>
        </p:spPr>
        <p:style>
          <a:lnRef idx="0"/>
          <a:fillRef idx="0"/>
          <a:effectRef idx="0"/>
          <a:fontRef idx="minor"/>
        </p:style>
        <p:txBody>
          <a:bodyPr lIns="68400" rIns="68400" tIns="34200" bIns="34200">
            <a:noAutofit/>
          </a:bodyPr>
          <a:p>
            <a:pPr>
              <a:lnSpc>
                <a:spcPct val="115000"/>
              </a:lnSpc>
            </a:pPr>
            <a:r>
              <a:rPr b="1" lang="en-US" sz="2400" spc="-1" strike="noStrike">
                <a:solidFill>
                  <a:srgbClr val="ffffff"/>
                </a:solidFill>
                <a:latin typeface="Open Sans"/>
                <a:ea typeface="Open Sans"/>
              </a:rPr>
              <a:t>ANSIBLE NETWORK</a:t>
            </a:r>
            <a:endParaRPr b="0" lang="en-US" sz="2400" spc="-1" strike="noStrike">
              <a:latin typeface="Arial"/>
            </a:endParaRPr>
          </a:p>
        </p:txBody>
      </p:sp>
      <p:sp>
        <p:nvSpPr>
          <p:cNvPr id="775" name="CustomShape 2"/>
          <p:cNvSpPr/>
          <p:nvPr/>
        </p:nvSpPr>
        <p:spPr>
          <a:xfrm>
            <a:off x="424440" y="2180160"/>
            <a:ext cx="2499120" cy="4417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400" spc="-1" strike="noStrike">
                <a:solidFill>
                  <a:srgbClr val="ffffff"/>
                </a:solidFill>
                <a:latin typeface="Open Sans"/>
                <a:ea typeface="Open Sans"/>
              </a:rPr>
              <a:t>OPERATIONS CENTRIC NETWORK AUTOMATION</a:t>
            </a:r>
            <a:endParaRPr b="0" lang="en-US" sz="1400" spc="-1" strike="noStrike">
              <a:latin typeface="Arial"/>
            </a:endParaRPr>
          </a:p>
        </p:txBody>
      </p:sp>
      <p:sp>
        <p:nvSpPr>
          <p:cNvPr id="776" name="CustomShape 3"/>
          <p:cNvSpPr/>
          <p:nvPr/>
        </p:nvSpPr>
        <p:spPr>
          <a:xfrm>
            <a:off x="6155640" y="2180160"/>
            <a:ext cx="2384640" cy="4417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400" spc="-1" strike="noStrike">
                <a:solidFill>
                  <a:srgbClr val="ffffff"/>
                </a:solidFill>
                <a:latin typeface="Open Sans"/>
                <a:ea typeface="Open Sans"/>
              </a:rPr>
              <a:t>CLOUD CENTRIC NETWORK AUTOMATION</a:t>
            </a:r>
            <a:endParaRPr b="0" lang="en-US" sz="1400" spc="-1" strike="noStrike">
              <a:latin typeface="Arial"/>
            </a:endParaRPr>
          </a:p>
        </p:txBody>
      </p:sp>
      <p:pic>
        <p:nvPicPr>
          <p:cNvPr id="777" name="Google Shape;792;p162" descr=""/>
          <p:cNvPicPr/>
          <p:nvPr/>
        </p:nvPicPr>
        <p:blipFill>
          <a:blip r:embed="rId1"/>
          <a:stretch/>
        </p:blipFill>
        <p:spPr>
          <a:xfrm>
            <a:off x="6856560" y="1029960"/>
            <a:ext cx="982800" cy="691200"/>
          </a:xfrm>
          <a:prstGeom prst="rect">
            <a:avLst/>
          </a:prstGeom>
          <a:ln>
            <a:noFill/>
          </a:ln>
        </p:spPr>
      </p:pic>
      <p:sp>
        <p:nvSpPr>
          <p:cNvPr id="778" name="CustomShape 4"/>
          <p:cNvSpPr/>
          <p:nvPr/>
        </p:nvSpPr>
        <p:spPr>
          <a:xfrm>
            <a:off x="2986560" y="2180160"/>
            <a:ext cx="2999520" cy="44172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400" spc="-1" strike="noStrike">
                <a:solidFill>
                  <a:srgbClr val="ffffff"/>
                </a:solidFill>
                <a:latin typeface="Open Sans"/>
                <a:ea typeface="Open Sans"/>
              </a:rPr>
              <a:t>APPLICATION  CENTRIC NETWORK AUTOMATION</a:t>
            </a:r>
            <a:endParaRPr b="0" lang="en-US" sz="1400" spc="-1" strike="noStrike">
              <a:latin typeface="Arial"/>
            </a:endParaRPr>
          </a:p>
        </p:txBody>
      </p:sp>
      <p:pic>
        <p:nvPicPr>
          <p:cNvPr id="779" name="Google Shape;794;p162" descr=""/>
          <p:cNvPicPr/>
          <p:nvPr/>
        </p:nvPicPr>
        <p:blipFill>
          <a:blip r:embed="rId2"/>
          <a:stretch/>
        </p:blipFill>
        <p:spPr>
          <a:xfrm>
            <a:off x="4157280" y="1029960"/>
            <a:ext cx="658440" cy="691200"/>
          </a:xfrm>
          <a:prstGeom prst="rect">
            <a:avLst/>
          </a:prstGeom>
          <a:ln>
            <a:noFill/>
          </a:ln>
        </p:spPr>
      </p:pic>
      <p:sp>
        <p:nvSpPr>
          <p:cNvPr id="780" name="CustomShape 5"/>
          <p:cNvSpPr/>
          <p:nvPr/>
        </p:nvSpPr>
        <p:spPr>
          <a:xfrm>
            <a:off x="2955600" y="964800"/>
            <a:ext cx="360" cy="2332800"/>
          </a:xfrm>
          <a:custGeom>
            <a:avLst/>
            <a:gdLst/>
            <a:ahLst/>
            <a:rect l="l" t="t" r="r" b="b"/>
            <a:pathLst>
              <a:path w="21600" h="21600">
                <a:moveTo>
                  <a:pt x="0" y="0"/>
                </a:moveTo>
                <a:lnTo>
                  <a:pt x="21600" y="21600"/>
                </a:lnTo>
              </a:path>
            </a:pathLst>
          </a:custGeom>
          <a:noFill/>
          <a:ln w="19080">
            <a:solidFill>
              <a:srgbClr val="cccccc"/>
            </a:solidFill>
            <a:prstDash val="dot"/>
            <a:round/>
          </a:ln>
        </p:spPr>
        <p:style>
          <a:lnRef idx="0"/>
          <a:fillRef idx="0"/>
          <a:effectRef idx="0"/>
          <a:fontRef idx="minor"/>
        </p:style>
      </p:sp>
      <p:sp>
        <p:nvSpPr>
          <p:cNvPr id="781" name="CustomShape 6"/>
          <p:cNvSpPr/>
          <p:nvPr/>
        </p:nvSpPr>
        <p:spPr>
          <a:xfrm>
            <a:off x="5998320" y="964800"/>
            <a:ext cx="360" cy="2332800"/>
          </a:xfrm>
          <a:custGeom>
            <a:avLst/>
            <a:gdLst/>
            <a:ahLst/>
            <a:rect l="l" t="t" r="r" b="b"/>
            <a:pathLst>
              <a:path w="21600" h="21600">
                <a:moveTo>
                  <a:pt x="0" y="0"/>
                </a:moveTo>
                <a:lnTo>
                  <a:pt x="21600" y="21600"/>
                </a:lnTo>
              </a:path>
            </a:pathLst>
          </a:custGeom>
          <a:noFill/>
          <a:ln w="19080">
            <a:solidFill>
              <a:srgbClr val="cccccc"/>
            </a:solidFill>
            <a:prstDash val="dot"/>
            <a:round/>
          </a:ln>
        </p:spPr>
        <p:style>
          <a:lnRef idx="0"/>
          <a:fillRef idx="0"/>
          <a:effectRef idx="0"/>
          <a:fontRef idx="minor"/>
        </p:style>
      </p:sp>
      <p:sp>
        <p:nvSpPr>
          <p:cNvPr id="782" name="CustomShape 7"/>
          <p:cNvSpPr/>
          <p:nvPr/>
        </p:nvSpPr>
        <p:spPr>
          <a:xfrm>
            <a:off x="259200" y="2927520"/>
            <a:ext cx="2829600" cy="2016360"/>
          </a:xfrm>
          <a:prstGeom prst="rect">
            <a:avLst/>
          </a:prstGeom>
          <a:noFill/>
          <a:ln>
            <a:noFill/>
          </a:ln>
        </p:spPr>
        <p:style>
          <a:lnRef idx="0"/>
          <a:fillRef idx="0"/>
          <a:effectRef idx="0"/>
          <a:fontRef idx="minor"/>
        </p:style>
        <p:txBody>
          <a:bodyPr tIns="91440" bIns="91440">
            <a:noAutofit/>
          </a:bodyPr>
          <a:p>
            <a:pPr marL="457200" indent="-291600">
              <a:lnSpc>
                <a:spcPct val="115000"/>
              </a:lnSpc>
              <a:spcBef>
                <a:spcPts val="601"/>
              </a:spcBef>
              <a:buClr>
                <a:srgbClr val="ffffff"/>
              </a:buClr>
              <a:buFont typeface="Open Sans"/>
              <a:buChar char="-"/>
            </a:pPr>
            <a:r>
              <a:rPr b="0" lang="en-US" sz="1400" spc="-1" strike="noStrike">
                <a:solidFill>
                  <a:srgbClr val="ffffff"/>
                </a:solidFill>
                <a:latin typeface="Open Sans"/>
                <a:ea typeface="Open Sans"/>
              </a:rPr>
              <a:t>Build and push device configurations </a:t>
            </a:r>
            <a:br/>
            <a:r>
              <a:rPr b="0" lang="en-US" sz="1400" spc="-1" strike="noStrike">
                <a:solidFill>
                  <a:srgbClr val="ffffff"/>
                </a:solidFill>
                <a:latin typeface="Open Sans"/>
              </a:rPr>
              <a:t> </a:t>
            </a:r>
            <a:endParaRPr b="0" lang="en-US" sz="1400" spc="-1" strike="noStrike">
              <a:latin typeface="Arial"/>
            </a:endParaRPr>
          </a:p>
          <a:p>
            <a:pPr marL="457200" indent="-291600">
              <a:lnSpc>
                <a:spcPct val="115000"/>
              </a:lnSpc>
              <a:buClr>
                <a:srgbClr val="ffffff"/>
              </a:buClr>
              <a:buFont typeface="Open Sans"/>
              <a:buChar char="-"/>
            </a:pPr>
            <a:r>
              <a:rPr b="0" lang="en-US" sz="1400" spc="-1" strike="noStrike">
                <a:solidFill>
                  <a:srgbClr val="ffffff"/>
                </a:solidFill>
                <a:latin typeface="Open Sans"/>
                <a:ea typeface="Open Sans"/>
              </a:rPr>
              <a:t>Automate tactical operations on network devices </a:t>
            </a:r>
            <a:endParaRPr b="0" lang="en-US" sz="1400" spc="-1" strike="noStrike">
              <a:latin typeface="Arial"/>
            </a:endParaRPr>
          </a:p>
        </p:txBody>
      </p:sp>
      <p:sp>
        <p:nvSpPr>
          <p:cNvPr id="783" name="CustomShape 8"/>
          <p:cNvSpPr/>
          <p:nvPr/>
        </p:nvSpPr>
        <p:spPr>
          <a:xfrm>
            <a:off x="2986560" y="2927520"/>
            <a:ext cx="2999520" cy="2837520"/>
          </a:xfrm>
          <a:prstGeom prst="rect">
            <a:avLst/>
          </a:prstGeom>
          <a:noFill/>
          <a:ln>
            <a:noFill/>
          </a:ln>
        </p:spPr>
        <p:style>
          <a:lnRef idx="0"/>
          <a:fillRef idx="0"/>
          <a:effectRef idx="0"/>
          <a:fontRef idx="minor"/>
        </p:style>
        <p:txBody>
          <a:bodyPr tIns="91440" bIns="91440">
            <a:noAutofit/>
          </a:bodyPr>
          <a:p>
            <a:pPr marL="457200" indent="-291600">
              <a:lnSpc>
                <a:spcPct val="115000"/>
              </a:lnSpc>
              <a:spcBef>
                <a:spcPts val="601"/>
              </a:spcBef>
              <a:buClr>
                <a:srgbClr val="ffffff"/>
              </a:buClr>
              <a:buFont typeface="Open Sans"/>
              <a:buChar char="-"/>
            </a:pPr>
            <a:r>
              <a:rPr b="0" lang="en-US" sz="1400" spc="-1" strike="noStrike">
                <a:solidFill>
                  <a:srgbClr val="ffffff"/>
                </a:solidFill>
                <a:latin typeface="Open Sans"/>
                <a:ea typeface="Open Sans"/>
              </a:rPr>
              <a:t>Automate network devices in support of applications</a:t>
            </a:r>
            <a:br/>
            <a:r>
              <a:rPr b="0" lang="en-US" sz="1400" spc="-1" strike="noStrike">
                <a:solidFill>
                  <a:srgbClr val="ffffff"/>
                </a:solidFill>
                <a:latin typeface="Open Sans"/>
              </a:rPr>
              <a:t> </a:t>
            </a:r>
            <a:endParaRPr b="0" lang="en-US" sz="1400" spc="-1" strike="noStrike">
              <a:latin typeface="Arial"/>
            </a:endParaRPr>
          </a:p>
          <a:p>
            <a:pPr marL="457200" indent="-291600">
              <a:lnSpc>
                <a:spcPct val="115000"/>
              </a:lnSpc>
              <a:buClr>
                <a:srgbClr val="ffffff"/>
              </a:buClr>
              <a:buFont typeface="Open Sans"/>
              <a:buChar char="-"/>
            </a:pPr>
            <a:r>
              <a:rPr b="0" lang="en-US" sz="1400" spc="-1" strike="noStrike">
                <a:solidFill>
                  <a:srgbClr val="ffffff"/>
                </a:solidFill>
                <a:latin typeface="Open Sans"/>
                <a:ea typeface="Open Sans"/>
              </a:rPr>
              <a:t>Support direct to device and controller based virtualization</a:t>
            </a:r>
            <a:endParaRPr b="0" lang="en-US" sz="1400" spc="-1" strike="noStrike">
              <a:latin typeface="Arial"/>
            </a:endParaRPr>
          </a:p>
        </p:txBody>
      </p:sp>
      <p:sp>
        <p:nvSpPr>
          <p:cNvPr id="784" name="CustomShape 9"/>
          <p:cNvSpPr/>
          <p:nvPr/>
        </p:nvSpPr>
        <p:spPr>
          <a:xfrm>
            <a:off x="5848200" y="2927520"/>
            <a:ext cx="2999520" cy="2320920"/>
          </a:xfrm>
          <a:prstGeom prst="rect">
            <a:avLst/>
          </a:prstGeom>
          <a:noFill/>
          <a:ln>
            <a:noFill/>
          </a:ln>
        </p:spPr>
        <p:style>
          <a:lnRef idx="0"/>
          <a:fillRef idx="0"/>
          <a:effectRef idx="0"/>
          <a:fontRef idx="minor"/>
        </p:style>
        <p:txBody>
          <a:bodyPr tIns="91440" bIns="91440">
            <a:noAutofit/>
          </a:bodyPr>
          <a:p>
            <a:pPr marL="457200" indent="-291600">
              <a:lnSpc>
                <a:spcPct val="115000"/>
              </a:lnSpc>
              <a:spcBef>
                <a:spcPts val="601"/>
              </a:spcBef>
              <a:buClr>
                <a:srgbClr val="ffffff"/>
              </a:buClr>
              <a:buFont typeface="Open Sans"/>
              <a:buChar char="-"/>
            </a:pPr>
            <a:r>
              <a:rPr b="0" lang="en-US" sz="1400" spc="-1" strike="noStrike">
                <a:solidFill>
                  <a:srgbClr val="ffffff"/>
                </a:solidFill>
                <a:latin typeface="Open Sans"/>
                <a:ea typeface="Open Sans"/>
              </a:rPr>
              <a:t>Describe and deploy network connectivity between clouds</a:t>
            </a:r>
            <a:br/>
            <a:r>
              <a:rPr b="0" lang="en-US" sz="1400" spc="-1" strike="noStrike">
                <a:solidFill>
                  <a:srgbClr val="ffffff"/>
                </a:solidFill>
                <a:latin typeface="Open Sans"/>
              </a:rPr>
              <a:t> </a:t>
            </a:r>
            <a:endParaRPr b="0" lang="en-US" sz="1400" spc="-1" strike="noStrike">
              <a:latin typeface="Arial"/>
            </a:endParaRPr>
          </a:p>
          <a:p>
            <a:pPr marL="457200" indent="-291600">
              <a:lnSpc>
                <a:spcPct val="115000"/>
              </a:lnSpc>
              <a:buClr>
                <a:srgbClr val="ffffff"/>
              </a:buClr>
              <a:buFont typeface="Open Sans"/>
              <a:buChar char="-"/>
            </a:pPr>
            <a:r>
              <a:rPr b="0" lang="en-US" sz="1400" spc="-1" strike="noStrike">
                <a:solidFill>
                  <a:srgbClr val="ffffff"/>
                </a:solidFill>
                <a:latin typeface="Open Sans"/>
                <a:ea typeface="Open Sans"/>
              </a:rPr>
              <a:t>Support public/private and/or public/public clouds</a:t>
            </a:r>
            <a:endParaRPr b="0" lang="en-US" sz="1400" spc="-1" strike="noStrike">
              <a:latin typeface="Arial"/>
            </a:endParaRPr>
          </a:p>
        </p:txBody>
      </p:sp>
      <p:pic>
        <p:nvPicPr>
          <p:cNvPr id="785" name="Google Shape;800;p162" descr=""/>
          <p:cNvPicPr/>
          <p:nvPr/>
        </p:nvPicPr>
        <p:blipFill>
          <a:blip r:embed="rId3"/>
          <a:stretch/>
        </p:blipFill>
        <p:spPr>
          <a:xfrm>
            <a:off x="1369080" y="1071000"/>
            <a:ext cx="609480" cy="6094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TextShape 1"/>
          <p:cNvSpPr txBox="1"/>
          <p:nvPr/>
        </p:nvSpPr>
        <p:spPr>
          <a:xfrm>
            <a:off x="453960" y="2190600"/>
            <a:ext cx="2085120" cy="355320"/>
          </a:xfrm>
          <a:prstGeom prst="rect">
            <a:avLst/>
          </a:prstGeom>
          <a:noFill/>
          <a:ln>
            <a:noFill/>
          </a:ln>
        </p:spPr>
        <p:txBody>
          <a:bodyPr lIns="0" rIns="0" tIns="0" bIns="0" anchor="b">
            <a:noAutofit/>
          </a:bodyPr>
          <a:p>
            <a:pPr algn="ctr">
              <a:lnSpc>
                <a:spcPct val="100000"/>
              </a:lnSpc>
            </a:pPr>
            <a:r>
              <a:rPr b="0" lang="en-US" sz="2000" spc="-1" strike="noStrike">
                <a:solidFill>
                  <a:srgbClr val="004153"/>
                </a:solidFill>
                <a:latin typeface="Open Sans"/>
                <a:ea typeface="Open Sans"/>
              </a:rPr>
              <a:t>SIMPLE</a:t>
            </a:r>
            <a:endParaRPr b="0" lang="en-US" sz="2000" spc="-1" strike="noStrike">
              <a:solidFill>
                <a:srgbClr val="000000"/>
              </a:solidFill>
              <a:latin typeface="Arial"/>
            </a:endParaRPr>
          </a:p>
        </p:txBody>
      </p:sp>
      <p:sp>
        <p:nvSpPr>
          <p:cNvPr id="787" name="CustomShape 2"/>
          <p:cNvSpPr/>
          <p:nvPr/>
        </p:nvSpPr>
        <p:spPr>
          <a:xfrm>
            <a:off x="3279960" y="2198880"/>
            <a:ext cx="2077920" cy="347040"/>
          </a:xfrm>
          <a:prstGeom prst="rect">
            <a:avLst/>
          </a:prstGeom>
          <a:noFill/>
          <a:ln>
            <a:noFill/>
          </a:ln>
        </p:spPr>
        <p:style>
          <a:lnRef idx="0"/>
          <a:fillRef idx="0"/>
          <a:effectRef idx="0"/>
          <a:fontRef idx="minor"/>
        </p:style>
        <p:txBody>
          <a:bodyPr anchor="b">
            <a:noAutofit/>
          </a:bodyPr>
          <a:p>
            <a:pPr algn="ctr">
              <a:lnSpc>
                <a:spcPct val="100000"/>
              </a:lnSpc>
            </a:pPr>
            <a:r>
              <a:rPr b="0" lang="en-US" sz="2000" spc="-1" strike="noStrike">
                <a:solidFill>
                  <a:srgbClr val="004153"/>
                </a:solidFill>
                <a:latin typeface="Open Sans"/>
                <a:ea typeface="Open Sans"/>
              </a:rPr>
              <a:t>POWERFUL</a:t>
            </a:r>
            <a:endParaRPr b="0" lang="en-US" sz="2000" spc="-1" strike="noStrike">
              <a:latin typeface="Arial"/>
            </a:endParaRPr>
          </a:p>
        </p:txBody>
      </p:sp>
      <p:sp>
        <p:nvSpPr>
          <p:cNvPr id="788" name="CustomShape 3"/>
          <p:cNvSpPr/>
          <p:nvPr/>
        </p:nvSpPr>
        <p:spPr>
          <a:xfrm>
            <a:off x="6040800" y="2216880"/>
            <a:ext cx="2847960" cy="303120"/>
          </a:xfrm>
          <a:prstGeom prst="rect">
            <a:avLst/>
          </a:prstGeom>
          <a:noFill/>
          <a:ln>
            <a:noFill/>
          </a:ln>
        </p:spPr>
        <p:style>
          <a:lnRef idx="0"/>
          <a:fillRef idx="0"/>
          <a:effectRef idx="0"/>
          <a:fontRef idx="minor"/>
        </p:style>
        <p:txBody>
          <a:bodyPr anchor="b">
            <a:noAutofit/>
          </a:bodyPr>
          <a:p>
            <a:pPr algn="ctr">
              <a:lnSpc>
                <a:spcPct val="100000"/>
              </a:lnSpc>
            </a:pPr>
            <a:r>
              <a:rPr b="0" lang="en-US" sz="2000" spc="-1" strike="noStrike">
                <a:solidFill>
                  <a:srgbClr val="004153"/>
                </a:solidFill>
                <a:latin typeface="Open Sans"/>
                <a:ea typeface="Open Sans"/>
              </a:rPr>
              <a:t>AGENTLESS</a:t>
            </a:r>
            <a:endParaRPr b="0" lang="en-US" sz="2000" spc="-1" strike="noStrike">
              <a:latin typeface="Arial"/>
            </a:endParaRPr>
          </a:p>
        </p:txBody>
      </p:sp>
      <p:sp>
        <p:nvSpPr>
          <p:cNvPr id="789" name="CustomShape 4"/>
          <p:cNvSpPr/>
          <p:nvPr/>
        </p:nvSpPr>
        <p:spPr>
          <a:xfrm>
            <a:off x="3262320" y="2784240"/>
            <a:ext cx="2583720" cy="180072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pPr>
            <a:r>
              <a:rPr b="0" lang="en-US" sz="1200" spc="-1" strike="noStrike">
                <a:solidFill>
                  <a:srgbClr val="000000"/>
                </a:solidFill>
                <a:latin typeface="Overpass"/>
                <a:ea typeface="Overpass"/>
              </a:rPr>
              <a:t>Image updates</a:t>
            </a:r>
            <a:endParaRPr b="0" lang="en-US" sz="1200" spc="-1" strike="noStrike">
              <a:latin typeface="Arial"/>
            </a:endParaRPr>
          </a:p>
          <a:p>
            <a:pPr>
              <a:lnSpc>
                <a:spcPct val="100000"/>
              </a:lnSpc>
              <a:spcBef>
                <a:spcPts val="1199"/>
              </a:spcBef>
            </a:pPr>
            <a:r>
              <a:rPr b="0" lang="en-US" sz="1200" spc="-1" strike="noStrike">
                <a:solidFill>
                  <a:srgbClr val="000000"/>
                </a:solidFill>
                <a:latin typeface="Overpass"/>
                <a:ea typeface="Overpass"/>
              </a:rPr>
              <a:t>Configuration management</a:t>
            </a:r>
            <a:endParaRPr b="0" lang="en-US" sz="1200" spc="-1" strike="noStrike">
              <a:latin typeface="Arial"/>
            </a:endParaRPr>
          </a:p>
          <a:p>
            <a:pPr>
              <a:lnSpc>
                <a:spcPct val="100000"/>
              </a:lnSpc>
              <a:spcBef>
                <a:spcPts val="1199"/>
              </a:spcBef>
            </a:pPr>
            <a:r>
              <a:rPr b="0" lang="en-US" sz="1200" spc="-1" strike="noStrike">
                <a:solidFill>
                  <a:srgbClr val="000000"/>
                </a:solidFill>
                <a:latin typeface="Overpass"/>
                <a:ea typeface="Overpass"/>
              </a:rPr>
              <a:t>Compliance</a:t>
            </a:r>
            <a:endParaRPr b="0" lang="en-US" sz="1200" spc="-1" strike="noStrike">
              <a:latin typeface="Arial"/>
            </a:endParaRPr>
          </a:p>
          <a:p>
            <a:pPr>
              <a:lnSpc>
                <a:spcPct val="100000"/>
              </a:lnSpc>
              <a:spcBef>
                <a:spcPts val="1199"/>
              </a:spcBef>
            </a:pPr>
            <a:r>
              <a:rPr b="1" lang="en-US" sz="1200" spc="-1" strike="noStrike">
                <a:solidFill>
                  <a:srgbClr val="000000"/>
                </a:solidFill>
                <a:latin typeface="Overpass"/>
                <a:ea typeface="Overpass"/>
              </a:rPr>
              <a:t>Orchestrate the network lifecycle</a:t>
            </a:r>
            <a:endParaRPr b="0" lang="en-US" sz="1200" spc="-1" strike="noStrike">
              <a:latin typeface="Arial"/>
            </a:endParaRPr>
          </a:p>
        </p:txBody>
      </p:sp>
      <p:sp>
        <p:nvSpPr>
          <p:cNvPr id="790" name="CustomShape 5"/>
          <p:cNvSpPr/>
          <p:nvPr/>
        </p:nvSpPr>
        <p:spPr>
          <a:xfrm>
            <a:off x="520560" y="2773440"/>
            <a:ext cx="2476800" cy="189612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pPr>
            <a:r>
              <a:rPr b="0" lang="en-US" sz="1200" spc="-1" strike="noStrike">
                <a:solidFill>
                  <a:srgbClr val="000000"/>
                </a:solidFill>
                <a:latin typeface="Overpass"/>
                <a:ea typeface="Overpass"/>
              </a:rPr>
              <a:t>Human readable automation</a:t>
            </a:r>
            <a:endParaRPr b="0" lang="en-US" sz="1200" spc="-1" strike="noStrike">
              <a:latin typeface="Arial"/>
            </a:endParaRPr>
          </a:p>
          <a:p>
            <a:pPr>
              <a:lnSpc>
                <a:spcPct val="100000"/>
              </a:lnSpc>
              <a:spcBef>
                <a:spcPts val="1199"/>
              </a:spcBef>
            </a:pPr>
            <a:r>
              <a:rPr b="0" lang="en-US" sz="1200" spc="-1" strike="noStrike">
                <a:solidFill>
                  <a:srgbClr val="000000"/>
                </a:solidFill>
                <a:latin typeface="Overpass"/>
                <a:ea typeface="Overpass"/>
              </a:rPr>
              <a:t>No special coding skills needed</a:t>
            </a:r>
            <a:endParaRPr b="0" lang="en-US" sz="1200" spc="-1" strike="noStrike">
              <a:latin typeface="Arial"/>
            </a:endParaRPr>
          </a:p>
          <a:p>
            <a:pPr>
              <a:lnSpc>
                <a:spcPct val="100000"/>
              </a:lnSpc>
              <a:spcBef>
                <a:spcPts val="1199"/>
              </a:spcBef>
            </a:pPr>
            <a:r>
              <a:rPr b="0" lang="en-US" sz="1200" spc="-1" strike="noStrike">
                <a:solidFill>
                  <a:srgbClr val="000000"/>
                </a:solidFill>
                <a:latin typeface="Overpass"/>
                <a:ea typeface="Overpass"/>
              </a:rPr>
              <a:t>Tasks executed in order</a:t>
            </a:r>
            <a:endParaRPr b="0" lang="en-US" sz="1200" spc="-1" strike="noStrike">
              <a:latin typeface="Arial"/>
            </a:endParaRPr>
          </a:p>
          <a:p>
            <a:pPr>
              <a:lnSpc>
                <a:spcPct val="100000"/>
              </a:lnSpc>
              <a:spcBef>
                <a:spcPts val="1199"/>
              </a:spcBef>
            </a:pPr>
            <a:r>
              <a:rPr b="1" lang="en-US" sz="1200" spc="-1" strike="noStrike">
                <a:solidFill>
                  <a:srgbClr val="000000"/>
                </a:solidFill>
                <a:latin typeface="Overpass"/>
                <a:ea typeface="Overpass"/>
              </a:rPr>
              <a:t>Get productive quickly</a:t>
            </a:r>
            <a:endParaRPr b="0" lang="en-US" sz="1200" spc="-1" strike="noStrike">
              <a:latin typeface="Arial"/>
            </a:endParaRPr>
          </a:p>
        </p:txBody>
      </p:sp>
      <p:sp>
        <p:nvSpPr>
          <p:cNvPr id="791" name="CustomShape 6"/>
          <p:cNvSpPr/>
          <p:nvPr/>
        </p:nvSpPr>
        <p:spPr>
          <a:xfrm>
            <a:off x="6293160" y="2774880"/>
            <a:ext cx="2539800" cy="1895040"/>
          </a:xfrm>
          <a:custGeom>
            <a:avLst/>
            <a:gdLst/>
            <a:ahLst/>
            <a:rect l="l" t="t" r="r" b="b"/>
            <a:pathLst>
              <a:path w="120000" h="120000">
                <a:moveTo>
                  <a:pt x="0" y="0"/>
                </a:moveTo>
                <a:lnTo>
                  <a:pt x="120000" y="0"/>
                </a:lnTo>
                <a:lnTo>
                  <a:pt x="120000" y="120000"/>
                </a:lnTo>
                <a:lnTo>
                  <a:pt x="0" y="120000"/>
                </a:lnTo>
                <a:close/>
              </a:path>
            </a:pathLst>
          </a:custGeom>
          <a:noFill/>
          <a:ln>
            <a:noFill/>
          </a:ln>
        </p:spPr>
        <p:style>
          <a:lnRef idx="0"/>
          <a:fillRef idx="0"/>
          <a:effectRef idx="0"/>
          <a:fontRef idx="minor"/>
        </p:style>
        <p:txBody>
          <a:bodyPr lIns="38160" rIns="38160" tIns="38160" bIns="38160">
            <a:noAutofit/>
          </a:bodyPr>
          <a:p>
            <a:pPr>
              <a:lnSpc>
                <a:spcPct val="100000"/>
              </a:lnSpc>
            </a:pPr>
            <a:r>
              <a:rPr b="0" lang="en-US" sz="1200" spc="-1" strike="noStrike">
                <a:solidFill>
                  <a:srgbClr val="000000"/>
                </a:solidFill>
                <a:latin typeface="Overpass"/>
                <a:ea typeface="Overpass"/>
              </a:rPr>
              <a:t>Agentless architecture</a:t>
            </a:r>
            <a:endParaRPr b="0" lang="en-US" sz="1200" spc="-1" strike="noStrike">
              <a:latin typeface="Arial"/>
            </a:endParaRPr>
          </a:p>
          <a:p>
            <a:pPr>
              <a:lnSpc>
                <a:spcPct val="100000"/>
              </a:lnSpc>
              <a:spcBef>
                <a:spcPts val="1199"/>
              </a:spcBef>
            </a:pPr>
            <a:r>
              <a:rPr b="0" lang="en-US" sz="1200" spc="-1" strike="noStrike">
                <a:solidFill>
                  <a:srgbClr val="000000"/>
                </a:solidFill>
                <a:latin typeface="Overpass"/>
                <a:ea typeface="Overpass"/>
              </a:rPr>
              <a:t>Uses OpenSSH &amp; WinRM</a:t>
            </a:r>
            <a:endParaRPr b="0" lang="en-US" sz="1200" spc="-1" strike="noStrike">
              <a:latin typeface="Arial"/>
            </a:endParaRPr>
          </a:p>
          <a:p>
            <a:pPr>
              <a:lnSpc>
                <a:spcPct val="100000"/>
              </a:lnSpc>
              <a:spcBef>
                <a:spcPts val="1199"/>
              </a:spcBef>
            </a:pPr>
            <a:r>
              <a:rPr b="0" lang="en-US" sz="1200" spc="-1" strike="noStrike">
                <a:solidFill>
                  <a:srgbClr val="000000"/>
                </a:solidFill>
                <a:latin typeface="Overpass"/>
                <a:ea typeface="Overpass"/>
              </a:rPr>
              <a:t>No agents to exploit or update</a:t>
            </a:r>
            <a:endParaRPr b="0" lang="en-US" sz="1200" spc="-1" strike="noStrike">
              <a:latin typeface="Arial"/>
            </a:endParaRPr>
          </a:p>
          <a:p>
            <a:pPr>
              <a:lnSpc>
                <a:spcPct val="100000"/>
              </a:lnSpc>
              <a:spcBef>
                <a:spcPts val="1199"/>
              </a:spcBef>
            </a:pPr>
            <a:r>
              <a:rPr b="1" lang="en-US" sz="1200" spc="-1" strike="noStrike">
                <a:solidFill>
                  <a:srgbClr val="000000"/>
                </a:solidFill>
                <a:latin typeface="Overpass"/>
                <a:ea typeface="Overpass"/>
              </a:rPr>
              <a:t>More efficient &amp; more secure</a:t>
            </a:r>
            <a:endParaRPr b="0" lang="en-US" sz="1200" spc="-1" strike="noStrike">
              <a:latin typeface="Arial"/>
            </a:endParaRPr>
          </a:p>
        </p:txBody>
      </p:sp>
      <p:sp>
        <p:nvSpPr>
          <p:cNvPr id="792" name="CustomShape 7"/>
          <p:cNvSpPr/>
          <p:nvPr/>
        </p:nvSpPr>
        <p:spPr>
          <a:xfrm>
            <a:off x="2883240" y="1943280"/>
            <a:ext cx="360" cy="2539800"/>
          </a:xfrm>
          <a:custGeom>
            <a:avLst/>
            <a:gdLst/>
            <a:ahLst/>
            <a:rect l="l" t="t" r="r" b="b"/>
            <a:pathLst>
              <a:path w="21600" h="21600">
                <a:moveTo>
                  <a:pt x="0" y="0"/>
                </a:moveTo>
                <a:lnTo>
                  <a:pt x="21600" y="21600"/>
                </a:lnTo>
              </a:path>
            </a:pathLst>
          </a:custGeom>
          <a:noFill/>
          <a:ln w="9360">
            <a:solidFill>
              <a:srgbClr val="007a87"/>
            </a:solidFill>
            <a:round/>
          </a:ln>
        </p:spPr>
        <p:style>
          <a:lnRef idx="0"/>
          <a:fillRef idx="0"/>
          <a:effectRef idx="0"/>
          <a:fontRef idx="minor"/>
        </p:style>
      </p:sp>
      <p:sp>
        <p:nvSpPr>
          <p:cNvPr id="793" name="CustomShape 8"/>
          <p:cNvSpPr/>
          <p:nvPr/>
        </p:nvSpPr>
        <p:spPr>
          <a:xfrm>
            <a:off x="6060240" y="1987560"/>
            <a:ext cx="360" cy="2539800"/>
          </a:xfrm>
          <a:custGeom>
            <a:avLst/>
            <a:gdLst/>
            <a:ahLst/>
            <a:rect l="l" t="t" r="r" b="b"/>
            <a:pathLst>
              <a:path w="21600" h="21600">
                <a:moveTo>
                  <a:pt x="0" y="0"/>
                </a:moveTo>
                <a:lnTo>
                  <a:pt x="21600" y="21600"/>
                </a:lnTo>
              </a:path>
            </a:pathLst>
          </a:custGeom>
          <a:noFill/>
          <a:ln w="9360">
            <a:solidFill>
              <a:srgbClr val="007a87"/>
            </a:solidFill>
            <a:round/>
          </a:ln>
        </p:spPr>
        <p:style>
          <a:lnRef idx="0"/>
          <a:fillRef idx="0"/>
          <a:effectRef idx="0"/>
          <a:fontRef idx="minor"/>
        </p:style>
      </p:sp>
      <p:sp>
        <p:nvSpPr>
          <p:cNvPr id="794" name="TextShape 9"/>
          <p:cNvSpPr txBox="1"/>
          <p:nvPr/>
        </p:nvSpPr>
        <p:spPr>
          <a:xfrm>
            <a:off x="826560" y="0"/>
            <a:ext cx="7490520" cy="1062720"/>
          </a:xfrm>
          <a:prstGeom prst="rect">
            <a:avLst/>
          </a:prstGeom>
          <a:noFill/>
          <a:ln>
            <a:noFill/>
          </a:ln>
        </p:spPr>
        <p:txBody>
          <a:bodyPr tIns="91440" bIns="91440" anchor="b">
            <a:noAutofit/>
          </a:bodyPr>
          <a:p>
            <a:pPr>
              <a:lnSpc>
                <a:spcPct val="100000"/>
              </a:lnSpc>
            </a:pPr>
            <a:r>
              <a:rPr b="0" lang="en-US" sz="2800" spc="-1" strike="noStrike">
                <a:solidFill>
                  <a:srgbClr val="000000"/>
                </a:solidFill>
                <a:latin typeface="Overpass"/>
                <a:ea typeface="Overpass"/>
              </a:rPr>
              <a:t>Why Ansible?</a:t>
            </a:r>
            <a:endParaRPr b="0" lang="en-US" sz="2800" spc="-1" strike="noStrike">
              <a:solidFill>
                <a:srgbClr val="000000"/>
              </a:solidFill>
              <a:latin typeface="Arial"/>
            </a:endParaRPr>
          </a:p>
        </p:txBody>
      </p:sp>
      <p:pic>
        <p:nvPicPr>
          <p:cNvPr id="795" name="Google Shape;814;p163" descr=""/>
          <p:cNvPicPr/>
          <p:nvPr/>
        </p:nvPicPr>
        <p:blipFill>
          <a:blip r:embed="rId1"/>
          <a:stretch/>
        </p:blipFill>
        <p:spPr>
          <a:xfrm>
            <a:off x="1265760" y="1199160"/>
            <a:ext cx="461520" cy="709920"/>
          </a:xfrm>
          <a:prstGeom prst="rect">
            <a:avLst/>
          </a:prstGeom>
          <a:ln>
            <a:noFill/>
          </a:ln>
        </p:spPr>
      </p:pic>
      <p:pic>
        <p:nvPicPr>
          <p:cNvPr id="796" name="Google Shape;815;p163" descr=""/>
          <p:cNvPicPr/>
          <p:nvPr/>
        </p:nvPicPr>
        <p:blipFill>
          <a:blip r:embed="rId2"/>
          <a:stretch/>
        </p:blipFill>
        <p:spPr>
          <a:xfrm>
            <a:off x="3952440" y="1199160"/>
            <a:ext cx="732600" cy="709920"/>
          </a:xfrm>
          <a:prstGeom prst="rect">
            <a:avLst/>
          </a:prstGeom>
          <a:ln>
            <a:noFill/>
          </a:ln>
        </p:spPr>
      </p:pic>
      <p:pic>
        <p:nvPicPr>
          <p:cNvPr id="797" name="Google Shape;816;p163" descr=""/>
          <p:cNvPicPr/>
          <p:nvPr/>
        </p:nvPicPr>
        <p:blipFill>
          <a:blip r:embed="rId3"/>
          <a:stretch/>
        </p:blipFill>
        <p:spPr>
          <a:xfrm>
            <a:off x="7192440" y="1199160"/>
            <a:ext cx="544320" cy="7099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CustomShape 1"/>
          <p:cNvSpPr/>
          <p:nvPr/>
        </p:nvSpPr>
        <p:spPr>
          <a:xfrm>
            <a:off x="7234200" y="1283760"/>
            <a:ext cx="1476000" cy="141228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200" spc="-1" strike="noStrike">
                <a:solidFill>
                  <a:srgbClr val="c10000"/>
                </a:solidFill>
                <a:latin typeface="Overpass"/>
                <a:ea typeface="Overpass"/>
              </a:rPr>
              <a:t>NETWORKING</a:t>
            </a:r>
            <a:endParaRPr b="0" lang="en-US" sz="1200" spc="-1" strike="noStrike">
              <a:latin typeface="Arial"/>
            </a:endParaRPr>
          </a:p>
          <a:p>
            <a:pPr algn="ctr">
              <a:lnSpc>
                <a:spcPct val="100000"/>
              </a:lnSpc>
            </a:pPr>
            <a:r>
              <a:rPr b="1" lang="en-US" sz="1200" spc="-1" strike="noStrike">
                <a:solidFill>
                  <a:srgbClr val="c10000"/>
                </a:solidFill>
                <a:latin typeface="Overpass"/>
                <a:ea typeface="Overpass"/>
              </a:rPr>
              <a:t>DEVICES</a:t>
            </a:r>
            <a:endParaRPr b="0" lang="en-US" sz="1200" spc="-1" strike="noStrike">
              <a:latin typeface="Arial"/>
            </a:endParaRPr>
          </a:p>
        </p:txBody>
      </p:sp>
      <p:sp>
        <p:nvSpPr>
          <p:cNvPr id="799" name="CustomShape 2"/>
          <p:cNvSpPr/>
          <p:nvPr/>
        </p:nvSpPr>
        <p:spPr>
          <a:xfrm>
            <a:off x="716760" y="1207440"/>
            <a:ext cx="2331000" cy="1412280"/>
          </a:xfrm>
          <a:prstGeom prst="rect">
            <a:avLst/>
          </a:prstGeom>
          <a:noFill/>
          <a:ln>
            <a:noFill/>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Overpass"/>
                <a:ea typeface="Overpass"/>
              </a:rPr>
              <a:t>Python code is executed locally on the control node</a:t>
            </a:r>
            <a:endParaRPr b="0" lang="en-US" sz="1400" spc="-1" strike="noStrike">
              <a:latin typeface="Arial"/>
            </a:endParaRPr>
          </a:p>
        </p:txBody>
      </p:sp>
      <p:sp>
        <p:nvSpPr>
          <p:cNvPr id="800" name="CustomShape 3"/>
          <p:cNvSpPr/>
          <p:nvPr/>
        </p:nvSpPr>
        <p:spPr>
          <a:xfrm>
            <a:off x="3192480" y="1537560"/>
            <a:ext cx="360" cy="819360"/>
          </a:xfrm>
          <a:custGeom>
            <a:avLst/>
            <a:gdLst/>
            <a:ahLst/>
            <a:rect l="l" t="t" r="r" b="b"/>
            <a:pathLst>
              <a:path w="21600" h="21600">
                <a:moveTo>
                  <a:pt x="0" y="0"/>
                </a:moveTo>
                <a:lnTo>
                  <a:pt x="21600" y="21600"/>
                </a:lnTo>
              </a:path>
            </a:pathLst>
          </a:custGeom>
          <a:noFill/>
          <a:ln w="9360">
            <a:solidFill>
              <a:srgbClr val="cccccc"/>
            </a:solidFill>
            <a:round/>
          </a:ln>
        </p:spPr>
        <p:style>
          <a:lnRef idx="0"/>
          <a:fillRef idx="0"/>
          <a:effectRef idx="0"/>
          <a:fontRef idx="minor"/>
        </p:style>
      </p:sp>
      <p:sp>
        <p:nvSpPr>
          <p:cNvPr id="801" name="TextShape 4"/>
          <p:cNvSpPr txBox="1"/>
          <p:nvPr/>
        </p:nvSpPr>
        <p:spPr>
          <a:xfrm>
            <a:off x="826560" y="0"/>
            <a:ext cx="7490520" cy="1062720"/>
          </a:xfrm>
          <a:prstGeom prst="rect">
            <a:avLst/>
          </a:prstGeom>
          <a:noFill/>
          <a:ln>
            <a:noFill/>
          </a:ln>
        </p:spPr>
        <p:txBody>
          <a:bodyPr tIns="91440" bIns="91440" anchor="b">
            <a:noAutofit/>
          </a:bodyPr>
          <a:p>
            <a:pPr>
              <a:lnSpc>
                <a:spcPct val="100000"/>
              </a:lnSpc>
            </a:pPr>
            <a:r>
              <a:rPr b="0" lang="en-US" sz="2800" spc="-1" strike="noStrike">
                <a:solidFill>
                  <a:srgbClr val="000000"/>
                </a:solidFill>
                <a:latin typeface="Overpass"/>
                <a:ea typeface="Overpass"/>
              </a:rPr>
              <a:t>Connection Plugins</a:t>
            </a:r>
            <a:endParaRPr b="0" lang="en-US" sz="2800" spc="-1" strike="noStrike">
              <a:solidFill>
                <a:srgbClr val="000000"/>
              </a:solidFill>
              <a:latin typeface="Arial"/>
            </a:endParaRPr>
          </a:p>
        </p:txBody>
      </p:sp>
      <p:grpSp>
        <p:nvGrpSpPr>
          <p:cNvPr id="802" name="Group 5"/>
          <p:cNvGrpSpPr/>
          <p:nvPr/>
        </p:nvGrpSpPr>
        <p:grpSpPr>
          <a:xfrm>
            <a:off x="3476520" y="1533240"/>
            <a:ext cx="952560" cy="760680"/>
            <a:chOff x="3476520" y="1533240"/>
            <a:chExt cx="952560" cy="760680"/>
          </a:xfrm>
        </p:grpSpPr>
        <p:pic>
          <p:nvPicPr>
            <p:cNvPr id="803" name="Google Shape;826;p164" descr=""/>
            <p:cNvPicPr/>
            <p:nvPr/>
          </p:nvPicPr>
          <p:blipFill>
            <a:blip r:embed="rId1"/>
            <a:stretch/>
          </p:blipFill>
          <p:spPr>
            <a:xfrm>
              <a:off x="4210200" y="1610280"/>
              <a:ext cx="218880" cy="218880"/>
            </a:xfrm>
            <a:prstGeom prst="rect">
              <a:avLst/>
            </a:prstGeom>
            <a:ln>
              <a:noFill/>
            </a:ln>
          </p:spPr>
        </p:pic>
        <p:pic>
          <p:nvPicPr>
            <p:cNvPr id="804" name="Google Shape;827;p164" descr=""/>
            <p:cNvPicPr/>
            <p:nvPr/>
          </p:nvPicPr>
          <p:blipFill>
            <a:blip r:embed="rId2"/>
            <a:srcRect l="0" t="22108" r="0" b="0"/>
            <a:stretch/>
          </p:blipFill>
          <p:spPr>
            <a:xfrm>
              <a:off x="3476520" y="1829520"/>
              <a:ext cx="952200" cy="295920"/>
            </a:xfrm>
            <a:prstGeom prst="rect">
              <a:avLst/>
            </a:prstGeom>
            <a:ln>
              <a:noFill/>
            </a:ln>
          </p:spPr>
        </p:pic>
        <p:pic>
          <p:nvPicPr>
            <p:cNvPr id="805" name="Google Shape;828;p164" descr=""/>
            <p:cNvPicPr/>
            <p:nvPr/>
          </p:nvPicPr>
          <p:blipFill>
            <a:blip r:embed="rId3"/>
            <a:stretch/>
          </p:blipFill>
          <p:spPr>
            <a:xfrm>
              <a:off x="3990960" y="1610280"/>
              <a:ext cx="218880" cy="218880"/>
            </a:xfrm>
            <a:prstGeom prst="rect">
              <a:avLst/>
            </a:prstGeom>
            <a:ln>
              <a:noFill/>
            </a:ln>
          </p:spPr>
        </p:pic>
        <p:pic>
          <p:nvPicPr>
            <p:cNvPr id="806" name="Google Shape;829;p164" descr=""/>
            <p:cNvPicPr/>
            <p:nvPr/>
          </p:nvPicPr>
          <p:blipFill>
            <a:blip r:embed="rId4"/>
            <a:stretch/>
          </p:blipFill>
          <p:spPr>
            <a:xfrm>
              <a:off x="3772080" y="1610280"/>
              <a:ext cx="218880" cy="218880"/>
            </a:xfrm>
            <a:prstGeom prst="rect">
              <a:avLst/>
            </a:prstGeom>
            <a:ln>
              <a:noFill/>
            </a:ln>
          </p:spPr>
        </p:pic>
        <p:pic>
          <p:nvPicPr>
            <p:cNvPr id="807" name="Google Shape;830;p164" descr="ansible_circleA_black.png"/>
            <p:cNvPicPr/>
            <p:nvPr/>
          </p:nvPicPr>
          <p:blipFill>
            <a:blip r:embed="rId5"/>
            <a:stretch/>
          </p:blipFill>
          <p:spPr>
            <a:xfrm>
              <a:off x="3869280" y="1892880"/>
              <a:ext cx="166680" cy="168480"/>
            </a:xfrm>
            <a:prstGeom prst="rect">
              <a:avLst/>
            </a:prstGeom>
            <a:ln>
              <a:noFill/>
            </a:ln>
          </p:spPr>
        </p:pic>
        <p:pic>
          <p:nvPicPr>
            <p:cNvPr id="808" name="Google Shape;831;p164" descr="PlayBook-2.png"/>
            <p:cNvPicPr/>
            <p:nvPr/>
          </p:nvPicPr>
          <p:blipFill>
            <a:blip r:embed="rId6"/>
            <a:stretch/>
          </p:blipFill>
          <p:spPr>
            <a:xfrm>
              <a:off x="3476520" y="1533240"/>
              <a:ext cx="295920" cy="295920"/>
            </a:xfrm>
            <a:prstGeom prst="rect">
              <a:avLst/>
            </a:prstGeom>
            <a:ln>
              <a:noFill/>
            </a:ln>
          </p:spPr>
        </p:pic>
        <p:sp>
          <p:nvSpPr>
            <p:cNvPr id="809" name="CustomShape 6"/>
            <p:cNvSpPr/>
            <p:nvPr/>
          </p:nvSpPr>
          <p:spPr>
            <a:xfrm>
              <a:off x="3526560" y="2125440"/>
              <a:ext cx="852120" cy="168480"/>
            </a:xfrm>
            <a:prstGeom prst="rect">
              <a:avLst/>
            </a:prstGeom>
            <a:noFill/>
            <a:ln>
              <a:noFill/>
            </a:ln>
          </p:spPr>
          <p:style>
            <a:lnRef idx="0"/>
            <a:fillRef idx="0"/>
            <a:effectRef idx="0"/>
            <a:fontRef idx="minor"/>
          </p:style>
          <p:txBody>
            <a:bodyPr tIns="91440" bIns="91440" anchor="ctr">
              <a:noAutofit/>
            </a:bodyPr>
            <a:p>
              <a:pPr>
                <a:lnSpc>
                  <a:spcPct val="100000"/>
                </a:lnSpc>
              </a:pPr>
              <a:r>
                <a:rPr b="0" lang="en-US" sz="800" spc="-1" strike="noStrike">
                  <a:solidFill>
                    <a:srgbClr val="000000"/>
                  </a:solidFill>
                  <a:latin typeface="Overpass"/>
                  <a:ea typeface="Overpass"/>
                </a:rPr>
                <a:t>Control Node</a:t>
              </a:r>
              <a:endParaRPr b="0" lang="en-US" sz="800" spc="-1" strike="noStrike">
                <a:latin typeface="Arial"/>
              </a:endParaRPr>
            </a:p>
          </p:txBody>
        </p:sp>
      </p:grpSp>
      <p:pic>
        <p:nvPicPr>
          <p:cNvPr id="810" name="Google Shape;833;p164" descr=""/>
          <p:cNvPicPr/>
          <p:nvPr/>
        </p:nvPicPr>
        <p:blipFill>
          <a:blip r:embed="rId7"/>
          <a:srcRect l="45608" t="-228053" r="-45608" b="228053"/>
          <a:stretch/>
        </p:blipFill>
        <p:spPr>
          <a:xfrm>
            <a:off x="6229800" y="1319040"/>
            <a:ext cx="479880" cy="479880"/>
          </a:xfrm>
          <a:prstGeom prst="rect">
            <a:avLst/>
          </a:prstGeom>
          <a:ln>
            <a:noFill/>
          </a:ln>
        </p:spPr>
      </p:pic>
      <p:pic>
        <p:nvPicPr>
          <p:cNvPr id="811" name="Google Shape;834;p164" descr=""/>
          <p:cNvPicPr/>
          <p:nvPr/>
        </p:nvPicPr>
        <p:blipFill>
          <a:blip r:embed="rId8"/>
          <a:stretch/>
        </p:blipFill>
        <p:spPr>
          <a:xfrm>
            <a:off x="5925240" y="2315520"/>
            <a:ext cx="380520" cy="380520"/>
          </a:xfrm>
          <a:prstGeom prst="rect">
            <a:avLst/>
          </a:prstGeom>
          <a:ln>
            <a:noFill/>
          </a:ln>
        </p:spPr>
      </p:pic>
      <p:sp>
        <p:nvSpPr>
          <p:cNvPr id="812" name="CustomShape 7"/>
          <p:cNvSpPr/>
          <p:nvPr/>
        </p:nvSpPr>
        <p:spPr>
          <a:xfrm flipH="1" rot="10800000">
            <a:off x="4428720" y="1470960"/>
            <a:ext cx="1618920" cy="50652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813" name="CustomShape 8"/>
          <p:cNvSpPr/>
          <p:nvPr/>
        </p:nvSpPr>
        <p:spPr>
          <a:xfrm>
            <a:off x="4429080" y="1977480"/>
            <a:ext cx="1467000" cy="144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814" name="CustomShape 9"/>
          <p:cNvSpPr/>
          <p:nvPr/>
        </p:nvSpPr>
        <p:spPr>
          <a:xfrm>
            <a:off x="4429080" y="1977480"/>
            <a:ext cx="1495800" cy="52812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815" name="CustomShape 10"/>
          <p:cNvSpPr/>
          <p:nvPr/>
        </p:nvSpPr>
        <p:spPr>
          <a:xfrm rot="20655000">
            <a:off x="4718160" y="1579680"/>
            <a:ext cx="1294920" cy="218520"/>
          </a:xfrm>
          <a:prstGeom prst="rect">
            <a:avLst/>
          </a:prstGeom>
          <a:noFill/>
          <a:ln>
            <a:noFill/>
          </a:ln>
        </p:spPr>
        <p:style>
          <a:lnRef idx="0"/>
          <a:fillRef idx="0"/>
          <a:effectRef idx="0"/>
          <a:fontRef idx="minor"/>
        </p:style>
        <p:txBody>
          <a:bodyPr tIns="91440" bIns="91440">
            <a:noAutofit/>
          </a:bodyPr>
          <a:p>
            <a:pPr algn="ctr">
              <a:lnSpc>
                <a:spcPct val="100000"/>
              </a:lnSpc>
            </a:pPr>
            <a:r>
              <a:rPr b="1" lang="en-US" sz="1000" spc="-1" strike="noStrike">
                <a:solidFill>
                  <a:srgbClr val="000000"/>
                </a:solidFill>
                <a:latin typeface="Courier New"/>
                <a:ea typeface="Courier New"/>
              </a:rPr>
              <a:t>netconf</a:t>
            </a:r>
            <a:endParaRPr b="0" lang="en-US" sz="1000" spc="-1" strike="noStrike">
              <a:latin typeface="Arial"/>
            </a:endParaRPr>
          </a:p>
        </p:txBody>
      </p:sp>
      <p:sp>
        <p:nvSpPr>
          <p:cNvPr id="816" name="CustomShape 11"/>
          <p:cNvSpPr/>
          <p:nvPr/>
        </p:nvSpPr>
        <p:spPr>
          <a:xfrm rot="1192200">
            <a:off x="4754160" y="2218320"/>
            <a:ext cx="1294920" cy="218520"/>
          </a:xfrm>
          <a:prstGeom prst="rect">
            <a:avLst/>
          </a:prstGeom>
          <a:noFill/>
          <a:ln>
            <a:noFill/>
          </a:ln>
        </p:spPr>
        <p:style>
          <a:lnRef idx="0"/>
          <a:fillRef idx="0"/>
          <a:effectRef idx="0"/>
          <a:fontRef idx="minor"/>
        </p:style>
        <p:txBody>
          <a:bodyPr tIns="91440" bIns="91440">
            <a:noAutofit/>
          </a:bodyPr>
          <a:p>
            <a:pPr algn="ctr">
              <a:lnSpc>
                <a:spcPct val="100000"/>
              </a:lnSpc>
            </a:pPr>
            <a:r>
              <a:rPr b="1" lang="en-US" sz="1000" spc="-1" strike="noStrike">
                <a:solidFill>
                  <a:srgbClr val="000000"/>
                </a:solidFill>
                <a:latin typeface="Courier New"/>
                <a:ea typeface="Courier New"/>
              </a:rPr>
              <a:t>httpapi</a:t>
            </a:r>
            <a:endParaRPr b="0" lang="en-US" sz="1000" spc="-1" strike="noStrike">
              <a:latin typeface="Arial"/>
            </a:endParaRPr>
          </a:p>
        </p:txBody>
      </p:sp>
      <p:sp>
        <p:nvSpPr>
          <p:cNvPr id="817" name="CustomShape 12"/>
          <p:cNvSpPr/>
          <p:nvPr/>
        </p:nvSpPr>
        <p:spPr>
          <a:xfrm>
            <a:off x="4805640" y="1861200"/>
            <a:ext cx="1294920" cy="218520"/>
          </a:xfrm>
          <a:prstGeom prst="rect">
            <a:avLst/>
          </a:prstGeom>
          <a:noFill/>
          <a:ln>
            <a:noFill/>
          </a:ln>
        </p:spPr>
        <p:style>
          <a:lnRef idx="0"/>
          <a:fillRef idx="0"/>
          <a:effectRef idx="0"/>
          <a:fontRef idx="minor"/>
        </p:style>
        <p:txBody>
          <a:bodyPr tIns="91440" bIns="91440">
            <a:noAutofit/>
          </a:bodyPr>
          <a:p>
            <a:pPr algn="ctr">
              <a:lnSpc>
                <a:spcPct val="100000"/>
              </a:lnSpc>
            </a:pPr>
            <a:r>
              <a:rPr b="1" lang="en-US" sz="1000" spc="-1" strike="noStrike">
                <a:solidFill>
                  <a:srgbClr val="000000"/>
                </a:solidFill>
                <a:latin typeface="Courier New"/>
                <a:ea typeface="Courier New"/>
              </a:rPr>
              <a:t>network_cli</a:t>
            </a:r>
            <a:endParaRPr b="0" lang="en-US" sz="1000" spc="-1" strike="noStrike">
              <a:latin typeface="Arial"/>
            </a:endParaRPr>
          </a:p>
        </p:txBody>
      </p:sp>
      <p:sp>
        <p:nvSpPr>
          <p:cNvPr id="818" name="CustomShape 13"/>
          <p:cNvSpPr/>
          <p:nvPr/>
        </p:nvSpPr>
        <p:spPr>
          <a:xfrm>
            <a:off x="7234200" y="3114720"/>
            <a:ext cx="1476000" cy="1412280"/>
          </a:xfrm>
          <a:prstGeom prst="rect">
            <a:avLst/>
          </a:prstGeom>
          <a:noFill/>
          <a:ln>
            <a:noFill/>
          </a:ln>
        </p:spPr>
        <p:style>
          <a:lnRef idx="0"/>
          <a:fillRef idx="0"/>
          <a:effectRef idx="0"/>
          <a:fontRef idx="minor"/>
        </p:style>
        <p:txBody>
          <a:bodyPr tIns="91440" bIns="91440" anchor="ctr">
            <a:noAutofit/>
          </a:bodyPr>
          <a:p>
            <a:pPr algn="ctr">
              <a:lnSpc>
                <a:spcPct val="100000"/>
              </a:lnSpc>
            </a:pPr>
            <a:r>
              <a:rPr b="1" lang="en-US" sz="1100" spc="-1" strike="noStrike">
                <a:solidFill>
                  <a:srgbClr val="c10000"/>
                </a:solidFill>
                <a:latin typeface="Overpass"/>
                <a:ea typeface="Overpass"/>
              </a:rPr>
              <a:t>LINUX</a:t>
            </a:r>
            <a:endParaRPr b="0" lang="en-US" sz="1100" spc="-1" strike="noStrike">
              <a:latin typeface="Arial"/>
            </a:endParaRPr>
          </a:p>
          <a:p>
            <a:pPr algn="ctr">
              <a:lnSpc>
                <a:spcPct val="100000"/>
              </a:lnSpc>
            </a:pPr>
            <a:r>
              <a:rPr b="1" lang="en-US" sz="1100" spc="-1" strike="noStrike">
                <a:solidFill>
                  <a:srgbClr val="c10000"/>
                </a:solidFill>
                <a:latin typeface="Overpass"/>
                <a:ea typeface="Overpass"/>
              </a:rPr>
              <a:t>HOSTS</a:t>
            </a:r>
            <a:endParaRPr b="0" lang="en-US" sz="1100" spc="-1" strike="noStrike">
              <a:latin typeface="Arial"/>
            </a:endParaRPr>
          </a:p>
        </p:txBody>
      </p:sp>
      <p:sp>
        <p:nvSpPr>
          <p:cNvPr id="819" name="CustomShape 14"/>
          <p:cNvSpPr/>
          <p:nvPr/>
        </p:nvSpPr>
        <p:spPr>
          <a:xfrm>
            <a:off x="716760" y="3038400"/>
            <a:ext cx="2184120" cy="1412280"/>
          </a:xfrm>
          <a:prstGeom prst="rect">
            <a:avLst/>
          </a:prstGeom>
          <a:noFill/>
          <a:ln>
            <a:noFill/>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Overpass"/>
                <a:ea typeface="Overpass"/>
              </a:rPr>
              <a:t>Python code is copied to the managed node, executed, then removed</a:t>
            </a:r>
            <a:endParaRPr b="0" lang="en-US" sz="1400" spc="-1" strike="noStrike">
              <a:latin typeface="Arial"/>
            </a:endParaRPr>
          </a:p>
        </p:txBody>
      </p:sp>
      <p:sp>
        <p:nvSpPr>
          <p:cNvPr id="820" name="CustomShape 15"/>
          <p:cNvSpPr/>
          <p:nvPr/>
        </p:nvSpPr>
        <p:spPr>
          <a:xfrm>
            <a:off x="684720" y="2886120"/>
            <a:ext cx="7774200" cy="360"/>
          </a:xfrm>
          <a:custGeom>
            <a:avLst/>
            <a:gdLst/>
            <a:ahLst/>
            <a:rect l="l" t="t" r="r" b="b"/>
            <a:pathLst>
              <a:path w="21600" h="21600">
                <a:moveTo>
                  <a:pt x="0" y="0"/>
                </a:moveTo>
                <a:lnTo>
                  <a:pt x="21600" y="21600"/>
                </a:lnTo>
              </a:path>
            </a:pathLst>
          </a:custGeom>
          <a:noFill/>
          <a:ln w="9360">
            <a:solidFill>
              <a:srgbClr val="cccccc"/>
            </a:solidFill>
            <a:prstDash val="dash"/>
            <a:round/>
          </a:ln>
        </p:spPr>
        <p:style>
          <a:lnRef idx="0"/>
          <a:fillRef idx="0"/>
          <a:effectRef idx="0"/>
          <a:fontRef idx="minor"/>
        </p:style>
      </p:sp>
      <p:sp>
        <p:nvSpPr>
          <p:cNvPr id="821" name="CustomShape 16"/>
          <p:cNvSpPr/>
          <p:nvPr/>
        </p:nvSpPr>
        <p:spPr>
          <a:xfrm>
            <a:off x="3197880" y="3335040"/>
            <a:ext cx="360" cy="819360"/>
          </a:xfrm>
          <a:custGeom>
            <a:avLst/>
            <a:gdLst/>
            <a:ahLst/>
            <a:rect l="l" t="t" r="r" b="b"/>
            <a:pathLst>
              <a:path w="21600" h="21600">
                <a:moveTo>
                  <a:pt x="0" y="0"/>
                </a:moveTo>
                <a:lnTo>
                  <a:pt x="21600" y="21600"/>
                </a:lnTo>
              </a:path>
            </a:pathLst>
          </a:custGeom>
          <a:noFill/>
          <a:ln w="9360">
            <a:solidFill>
              <a:srgbClr val="cccccc"/>
            </a:solidFill>
            <a:round/>
          </a:ln>
        </p:spPr>
        <p:style>
          <a:lnRef idx="0"/>
          <a:fillRef idx="0"/>
          <a:effectRef idx="0"/>
          <a:fontRef idx="minor"/>
        </p:style>
      </p:sp>
      <p:pic>
        <p:nvPicPr>
          <p:cNvPr id="822" name="Google Shape;846;p164" descr=""/>
          <p:cNvPicPr/>
          <p:nvPr/>
        </p:nvPicPr>
        <p:blipFill>
          <a:blip r:embed="rId9"/>
          <a:stretch/>
        </p:blipFill>
        <p:spPr>
          <a:xfrm>
            <a:off x="4189680" y="3423600"/>
            <a:ext cx="218880" cy="218880"/>
          </a:xfrm>
          <a:prstGeom prst="rect">
            <a:avLst/>
          </a:prstGeom>
          <a:ln>
            <a:noFill/>
          </a:ln>
        </p:spPr>
      </p:pic>
      <p:pic>
        <p:nvPicPr>
          <p:cNvPr id="823" name="Google Shape;847;p164" descr=""/>
          <p:cNvPicPr/>
          <p:nvPr/>
        </p:nvPicPr>
        <p:blipFill>
          <a:blip r:embed="rId10"/>
          <a:srcRect l="0" t="22108" r="0" b="0"/>
          <a:stretch/>
        </p:blipFill>
        <p:spPr>
          <a:xfrm>
            <a:off x="3456360" y="3642840"/>
            <a:ext cx="952200" cy="295920"/>
          </a:xfrm>
          <a:prstGeom prst="rect">
            <a:avLst/>
          </a:prstGeom>
          <a:ln>
            <a:noFill/>
          </a:ln>
        </p:spPr>
      </p:pic>
      <p:pic>
        <p:nvPicPr>
          <p:cNvPr id="824" name="Google Shape;848;p164" descr=""/>
          <p:cNvPicPr/>
          <p:nvPr/>
        </p:nvPicPr>
        <p:blipFill>
          <a:blip r:embed="rId11"/>
          <a:stretch/>
        </p:blipFill>
        <p:spPr>
          <a:xfrm>
            <a:off x="3970800" y="3423600"/>
            <a:ext cx="218880" cy="218880"/>
          </a:xfrm>
          <a:prstGeom prst="rect">
            <a:avLst/>
          </a:prstGeom>
          <a:ln>
            <a:noFill/>
          </a:ln>
        </p:spPr>
      </p:pic>
      <p:pic>
        <p:nvPicPr>
          <p:cNvPr id="825" name="Google Shape;849;p164" descr=""/>
          <p:cNvPicPr/>
          <p:nvPr/>
        </p:nvPicPr>
        <p:blipFill>
          <a:blip r:embed="rId12"/>
          <a:stretch/>
        </p:blipFill>
        <p:spPr>
          <a:xfrm>
            <a:off x="3751560" y="3423600"/>
            <a:ext cx="218880" cy="218880"/>
          </a:xfrm>
          <a:prstGeom prst="rect">
            <a:avLst/>
          </a:prstGeom>
          <a:ln>
            <a:noFill/>
          </a:ln>
        </p:spPr>
      </p:pic>
      <p:pic>
        <p:nvPicPr>
          <p:cNvPr id="826" name="Google Shape;850;p164" descr="ansible_circleA_black.png"/>
          <p:cNvPicPr/>
          <p:nvPr/>
        </p:nvPicPr>
        <p:blipFill>
          <a:blip r:embed="rId13"/>
          <a:stretch/>
        </p:blipFill>
        <p:spPr>
          <a:xfrm>
            <a:off x="3849120" y="3706560"/>
            <a:ext cx="166680" cy="168480"/>
          </a:xfrm>
          <a:prstGeom prst="rect">
            <a:avLst/>
          </a:prstGeom>
          <a:ln>
            <a:noFill/>
          </a:ln>
        </p:spPr>
      </p:pic>
      <p:pic>
        <p:nvPicPr>
          <p:cNvPr id="827" name="Google Shape;851;p164" descr="PlayBook-2.png"/>
          <p:cNvPicPr/>
          <p:nvPr/>
        </p:nvPicPr>
        <p:blipFill>
          <a:blip r:embed="rId14"/>
          <a:stretch/>
        </p:blipFill>
        <p:spPr>
          <a:xfrm>
            <a:off x="3456360" y="3346560"/>
            <a:ext cx="295920" cy="295920"/>
          </a:xfrm>
          <a:prstGeom prst="rect">
            <a:avLst/>
          </a:prstGeom>
          <a:ln>
            <a:noFill/>
          </a:ln>
        </p:spPr>
      </p:pic>
      <p:sp>
        <p:nvSpPr>
          <p:cNvPr id="828" name="CustomShape 17"/>
          <p:cNvSpPr/>
          <p:nvPr/>
        </p:nvSpPr>
        <p:spPr>
          <a:xfrm>
            <a:off x="3506400" y="3938760"/>
            <a:ext cx="852120" cy="168480"/>
          </a:xfrm>
          <a:prstGeom prst="rect">
            <a:avLst/>
          </a:prstGeom>
          <a:noFill/>
          <a:ln>
            <a:noFill/>
          </a:ln>
        </p:spPr>
        <p:style>
          <a:lnRef idx="0"/>
          <a:fillRef idx="0"/>
          <a:effectRef idx="0"/>
          <a:fontRef idx="minor"/>
        </p:style>
        <p:txBody>
          <a:bodyPr tIns="91440" bIns="91440" anchor="ctr">
            <a:noAutofit/>
          </a:bodyPr>
          <a:p>
            <a:pPr>
              <a:lnSpc>
                <a:spcPct val="100000"/>
              </a:lnSpc>
            </a:pPr>
            <a:r>
              <a:rPr b="0" lang="en-US" sz="800" spc="-1" strike="noStrike">
                <a:solidFill>
                  <a:srgbClr val="000000"/>
                </a:solidFill>
                <a:latin typeface="Overpass"/>
                <a:ea typeface="Overpass"/>
              </a:rPr>
              <a:t>Control Node</a:t>
            </a:r>
            <a:endParaRPr b="0" lang="en-US" sz="800" spc="-1" strike="noStrike">
              <a:latin typeface="Arial"/>
            </a:endParaRPr>
          </a:p>
        </p:txBody>
      </p:sp>
      <p:grpSp>
        <p:nvGrpSpPr>
          <p:cNvPr id="829" name="Group 18"/>
          <p:cNvGrpSpPr/>
          <p:nvPr/>
        </p:nvGrpSpPr>
        <p:grpSpPr>
          <a:xfrm>
            <a:off x="5364360" y="3030480"/>
            <a:ext cx="1229400" cy="343440"/>
            <a:chOff x="5364360" y="3030480"/>
            <a:chExt cx="1229400" cy="343440"/>
          </a:xfrm>
        </p:grpSpPr>
        <p:pic>
          <p:nvPicPr>
            <p:cNvPr id="830" name="Google Shape;854;p164" descr=""/>
            <p:cNvPicPr/>
            <p:nvPr/>
          </p:nvPicPr>
          <p:blipFill>
            <a:blip r:embed="rId15"/>
            <a:srcRect l="0" t="22108" r="0" b="0"/>
            <a:stretch/>
          </p:blipFill>
          <p:spPr>
            <a:xfrm>
              <a:off x="5426640" y="3155040"/>
              <a:ext cx="704160" cy="218880"/>
            </a:xfrm>
            <a:prstGeom prst="rect">
              <a:avLst/>
            </a:prstGeom>
            <a:ln>
              <a:noFill/>
            </a:ln>
          </p:spPr>
        </p:pic>
        <p:pic>
          <p:nvPicPr>
            <p:cNvPr id="831" name="Google Shape;855;p164" descr="PlayBook-2.png"/>
            <p:cNvPicPr/>
            <p:nvPr/>
          </p:nvPicPr>
          <p:blipFill>
            <a:blip r:embed="rId16"/>
            <a:stretch/>
          </p:blipFill>
          <p:spPr>
            <a:xfrm>
              <a:off x="6131160" y="3078000"/>
              <a:ext cx="295920" cy="295920"/>
            </a:xfrm>
            <a:prstGeom prst="rect">
              <a:avLst/>
            </a:prstGeom>
            <a:ln>
              <a:noFill/>
            </a:ln>
          </p:spPr>
        </p:pic>
        <p:pic>
          <p:nvPicPr>
            <p:cNvPr id="832" name="Google Shape;856;p164" descr=""/>
            <p:cNvPicPr/>
            <p:nvPr/>
          </p:nvPicPr>
          <p:blipFill>
            <a:blip r:embed="rId17"/>
            <a:stretch/>
          </p:blipFill>
          <p:spPr>
            <a:xfrm>
              <a:off x="6427080" y="3168720"/>
              <a:ext cx="166680" cy="166680"/>
            </a:xfrm>
            <a:prstGeom prst="rect">
              <a:avLst/>
            </a:prstGeom>
            <a:ln>
              <a:noFill/>
            </a:ln>
          </p:spPr>
        </p:pic>
        <p:pic>
          <p:nvPicPr>
            <p:cNvPr id="833" name="Google Shape;857;p164" descr=""/>
            <p:cNvPicPr/>
            <p:nvPr/>
          </p:nvPicPr>
          <p:blipFill>
            <a:blip r:embed="rId18"/>
            <a:stretch/>
          </p:blipFill>
          <p:spPr>
            <a:xfrm>
              <a:off x="5364360" y="3030480"/>
              <a:ext cx="213120" cy="213120"/>
            </a:xfrm>
            <a:prstGeom prst="rect">
              <a:avLst/>
            </a:prstGeom>
            <a:ln>
              <a:noFill/>
            </a:ln>
          </p:spPr>
        </p:pic>
      </p:grpSp>
      <p:grpSp>
        <p:nvGrpSpPr>
          <p:cNvPr id="834" name="Group 19"/>
          <p:cNvGrpSpPr/>
          <p:nvPr/>
        </p:nvGrpSpPr>
        <p:grpSpPr>
          <a:xfrm>
            <a:off x="5364360" y="3555360"/>
            <a:ext cx="1229400" cy="343440"/>
            <a:chOff x="5364360" y="3555360"/>
            <a:chExt cx="1229400" cy="343440"/>
          </a:xfrm>
        </p:grpSpPr>
        <p:pic>
          <p:nvPicPr>
            <p:cNvPr id="835" name="Google Shape;859;p164" descr=""/>
            <p:cNvPicPr/>
            <p:nvPr/>
          </p:nvPicPr>
          <p:blipFill>
            <a:blip r:embed="rId19"/>
            <a:srcRect l="0" t="22108" r="0" b="0"/>
            <a:stretch/>
          </p:blipFill>
          <p:spPr>
            <a:xfrm>
              <a:off x="5426640" y="3679920"/>
              <a:ext cx="704160" cy="218880"/>
            </a:xfrm>
            <a:prstGeom prst="rect">
              <a:avLst/>
            </a:prstGeom>
            <a:ln>
              <a:noFill/>
            </a:ln>
          </p:spPr>
        </p:pic>
        <p:pic>
          <p:nvPicPr>
            <p:cNvPr id="836" name="Google Shape;860;p164" descr="PlayBook-2.png"/>
            <p:cNvPicPr/>
            <p:nvPr/>
          </p:nvPicPr>
          <p:blipFill>
            <a:blip r:embed="rId20"/>
            <a:stretch/>
          </p:blipFill>
          <p:spPr>
            <a:xfrm>
              <a:off x="6131160" y="3602880"/>
              <a:ext cx="295920" cy="295920"/>
            </a:xfrm>
            <a:prstGeom prst="rect">
              <a:avLst/>
            </a:prstGeom>
            <a:ln>
              <a:noFill/>
            </a:ln>
          </p:spPr>
        </p:pic>
        <p:pic>
          <p:nvPicPr>
            <p:cNvPr id="837" name="Google Shape;861;p164" descr=""/>
            <p:cNvPicPr/>
            <p:nvPr/>
          </p:nvPicPr>
          <p:blipFill>
            <a:blip r:embed="rId21"/>
            <a:stretch/>
          </p:blipFill>
          <p:spPr>
            <a:xfrm>
              <a:off x="6427080" y="3693600"/>
              <a:ext cx="166680" cy="166680"/>
            </a:xfrm>
            <a:prstGeom prst="rect">
              <a:avLst/>
            </a:prstGeom>
            <a:ln>
              <a:noFill/>
            </a:ln>
          </p:spPr>
        </p:pic>
        <p:pic>
          <p:nvPicPr>
            <p:cNvPr id="838" name="Google Shape;862;p164" descr=""/>
            <p:cNvPicPr/>
            <p:nvPr/>
          </p:nvPicPr>
          <p:blipFill>
            <a:blip r:embed="rId22"/>
            <a:stretch/>
          </p:blipFill>
          <p:spPr>
            <a:xfrm>
              <a:off x="5364360" y="3555360"/>
              <a:ext cx="213120" cy="213120"/>
            </a:xfrm>
            <a:prstGeom prst="rect">
              <a:avLst/>
            </a:prstGeom>
            <a:ln>
              <a:noFill/>
            </a:ln>
          </p:spPr>
        </p:pic>
      </p:grpSp>
      <p:grpSp>
        <p:nvGrpSpPr>
          <p:cNvPr id="839" name="Group 20"/>
          <p:cNvGrpSpPr/>
          <p:nvPr/>
        </p:nvGrpSpPr>
        <p:grpSpPr>
          <a:xfrm>
            <a:off x="5364360" y="4097160"/>
            <a:ext cx="1229400" cy="343440"/>
            <a:chOff x="5364360" y="4097160"/>
            <a:chExt cx="1229400" cy="343440"/>
          </a:xfrm>
        </p:grpSpPr>
        <p:pic>
          <p:nvPicPr>
            <p:cNvPr id="840" name="Google Shape;864;p164" descr=""/>
            <p:cNvPicPr/>
            <p:nvPr/>
          </p:nvPicPr>
          <p:blipFill>
            <a:blip r:embed="rId23"/>
            <a:srcRect l="0" t="22108" r="0" b="0"/>
            <a:stretch/>
          </p:blipFill>
          <p:spPr>
            <a:xfrm>
              <a:off x="5426640" y="4221720"/>
              <a:ext cx="704160" cy="218880"/>
            </a:xfrm>
            <a:prstGeom prst="rect">
              <a:avLst/>
            </a:prstGeom>
            <a:ln>
              <a:noFill/>
            </a:ln>
          </p:spPr>
        </p:pic>
        <p:pic>
          <p:nvPicPr>
            <p:cNvPr id="841" name="Google Shape;865;p164" descr="PlayBook-2.png"/>
            <p:cNvPicPr/>
            <p:nvPr/>
          </p:nvPicPr>
          <p:blipFill>
            <a:blip r:embed="rId24"/>
            <a:stretch/>
          </p:blipFill>
          <p:spPr>
            <a:xfrm>
              <a:off x="6131160" y="4144680"/>
              <a:ext cx="295920" cy="295920"/>
            </a:xfrm>
            <a:prstGeom prst="rect">
              <a:avLst/>
            </a:prstGeom>
            <a:ln>
              <a:noFill/>
            </a:ln>
          </p:spPr>
        </p:pic>
        <p:pic>
          <p:nvPicPr>
            <p:cNvPr id="842" name="Google Shape;866;p164" descr=""/>
            <p:cNvPicPr/>
            <p:nvPr/>
          </p:nvPicPr>
          <p:blipFill>
            <a:blip r:embed="rId25"/>
            <a:stretch/>
          </p:blipFill>
          <p:spPr>
            <a:xfrm>
              <a:off x="6427080" y="4235400"/>
              <a:ext cx="166680" cy="166680"/>
            </a:xfrm>
            <a:prstGeom prst="rect">
              <a:avLst/>
            </a:prstGeom>
            <a:ln>
              <a:noFill/>
            </a:ln>
          </p:spPr>
        </p:pic>
        <p:pic>
          <p:nvPicPr>
            <p:cNvPr id="843" name="Google Shape;867;p164" descr=""/>
            <p:cNvPicPr/>
            <p:nvPr/>
          </p:nvPicPr>
          <p:blipFill>
            <a:blip r:embed="rId26"/>
            <a:stretch/>
          </p:blipFill>
          <p:spPr>
            <a:xfrm>
              <a:off x="5364360" y="4097160"/>
              <a:ext cx="213120" cy="213120"/>
            </a:xfrm>
            <a:prstGeom prst="rect">
              <a:avLst/>
            </a:prstGeom>
            <a:ln>
              <a:noFill/>
            </a:ln>
          </p:spPr>
        </p:pic>
      </p:grpSp>
      <p:sp>
        <p:nvSpPr>
          <p:cNvPr id="844" name="CustomShape 21"/>
          <p:cNvSpPr/>
          <p:nvPr/>
        </p:nvSpPr>
        <p:spPr>
          <a:xfrm flipH="1" rot="10800000">
            <a:off x="4409280" y="3304080"/>
            <a:ext cx="843120" cy="486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845" name="CustomShape 22"/>
          <p:cNvSpPr/>
          <p:nvPr/>
        </p:nvSpPr>
        <p:spPr>
          <a:xfrm>
            <a:off x="4408920" y="3790800"/>
            <a:ext cx="8449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846" name="CustomShape 23"/>
          <p:cNvSpPr/>
          <p:nvPr/>
        </p:nvSpPr>
        <p:spPr>
          <a:xfrm>
            <a:off x="4423680" y="3792600"/>
            <a:ext cx="793080" cy="4579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847" name="Google Shape;871;p164" descr=""/>
          <p:cNvPicPr/>
          <p:nvPr/>
        </p:nvPicPr>
        <p:blipFill>
          <a:blip r:embed="rId27"/>
          <a:stretch/>
        </p:blipFill>
        <p:spPr>
          <a:xfrm>
            <a:off x="5925240" y="1780200"/>
            <a:ext cx="380520" cy="380520"/>
          </a:xfrm>
          <a:prstGeom prst="rect">
            <a:avLst/>
          </a:prstGeom>
          <a:ln>
            <a:noFill/>
          </a:ln>
        </p:spPr>
      </p:pic>
      <p:pic>
        <p:nvPicPr>
          <p:cNvPr id="848" name="Google Shape;872;p164" descr=""/>
          <p:cNvPicPr/>
          <p:nvPr/>
        </p:nvPicPr>
        <p:blipFill>
          <a:blip r:embed="rId28"/>
          <a:stretch/>
        </p:blipFill>
        <p:spPr>
          <a:xfrm>
            <a:off x="5925240" y="1244880"/>
            <a:ext cx="380520" cy="380520"/>
          </a:xfrm>
          <a:prstGeom prst="rect">
            <a:avLst/>
          </a:prstGeom>
          <a:ln>
            <a:noFill/>
          </a:ln>
        </p:spPr>
      </p:pic>
      <p:sp>
        <p:nvSpPr>
          <p:cNvPr id="849" name="CustomShape 24"/>
          <p:cNvSpPr/>
          <p:nvPr/>
        </p:nvSpPr>
        <p:spPr>
          <a:xfrm>
            <a:off x="4299120" y="3684240"/>
            <a:ext cx="1294920" cy="218520"/>
          </a:xfrm>
          <a:prstGeom prst="rect">
            <a:avLst/>
          </a:prstGeom>
          <a:noFill/>
          <a:ln>
            <a:noFill/>
          </a:ln>
        </p:spPr>
        <p:style>
          <a:lnRef idx="0"/>
          <a:fillRef idx="0"/>
          <a:effectRef idx="0"/>
          <a:fontRef idx="minor"/>
        </p:style>
        <p:txBody>
          <a:bodyPr tIns="91440" bIns="91440">
            <a:noAutofit/>
          </a:bodyPr>
          <a:p>
            <a:pPr algn="ctr">
              <a:lnSpc>
                <a:spcPct val="100000"/>
              </a:lnSpc>
            </a:pPr>
            <a:r>
              <a:rPr b="0" lang="en-US" sz="1200" spc="-1" strike="noStrike">
                <a:solidFill>
                  <a:srgbClr val="000000"/>
                </a:solidFill>
                <a:latin typeface="Arial"/>
                <a:ea typeface="Arial"/>
              </a:rPr>
              <a:t>SSH</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TextShape 1"/>
          <p:cNvSpPr txBox="1"/>
          <p:nvPr/>
        </p:nvSpPr>
        <p:spPr>
          <a:xfrm>
            <a:off x="251640" y="0"/>
            <a:ext cx="8520120" cy="572400"/>
          </a:xfrm>
          <a:prstGeom prst="rect">
            <a:avLst/>
          </a:prstGeom>
          <a:noFill/>
          <a:ln>
            <a:noFill/>
          </a:ln>
        </p:spPr>
        <p:txBody>
          <a:bodyPr tIns="91440" bIns="91440">
            <a:noAutofit/>
          </a:bodyPr>
          <a:p>
            <a:pPr>
              <a:lnSpc>
                <a:spcPct val="100000"/>
              </a:lnSpc>
            </a:pPr>
            <a:r>
              <a:rPr b="0" lang="en-US" sz="2400" spc="-1" strike="noStrike">
                <a:solidFill>
                  <a:srgbClr val="000000"/>
                </a:solidFill>
                <a:latin typeface="Overpass"/>
                <a:ea typeface="Overpass"/>
              </a:rPr>
              <a:t>Example: Backup Config &amp; Run Commands</a:t>
            </a:r>
            <a:endParaRPr b="0" lang="en-US" sz="2400" spc="-1" strike="noStrike">
              <a:solidFill>
                <a:srgbClr val="000000"/>
              </a:solidFill>
              <a:latin typeface="Arial"/>
            </a:endParaRPr>
          </a:p>
        </p:txBody>
      </p:sp>
      <p:sp>
        <p:nvSpPr>
          <p:cNvPr id="851" name="CustomShape 2"/>
          <p:cNvSpPr/>
          <p:nvPr/>
        </p:nvSpPr>
        <p:spPr>
          <a:xfrm>
            <a:off x="359640" y="470880"/>
            <a:ext cx="6763320" cy="4261320"/>
          </a:xfrm>
          <a:prstGeom prst="rect">
            <a:avLst/>
          </a:prstGeom>
          <a:solidFill>
            <a:srgbClr val="000000"/>
          </a:solidFill>
          <a:ln w="9360">
            <a:solidFill>
              <a:srgbClr val="939393"/>
            </a:solidFill>
            <a:round/>
          </a:ln>
        </p:spPr>
        <p:style>
          <a:lnRef idx="0"/>
          <a:fillRef idx="0"/>
          <a:effectRef idx="0"/>
          <a:fontRef idx="minor"/>
        </p:style>
        <p:txBody>
          <a:bodyPr>
            <a:noAutofit/>
          </a:bodyPr>
          <a:p>
            <a:pPr>
              <a:lnSpc>
                <a:spcPct val="100000"/>
              </a:lnSpc>
              <a:spcBef>
                <a:spcPts val="360"/>
              </a:spcBef>
            </a:pPr>
            <a:r>
              <a:rPr b="0" lang="en-US" sz="1200" spc="-1" strike="noStrike">
                <a:solidFill>
                  <a:srgbClr val="ffffff"/>
                </a:solidFill>
                <a:latin typeface="Courier New"/>
                <a:ea typeface="Courier New"/>
              </a:rPr>
              <a:t>---</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00ff"/>
                </a:solidFill>
                <a:latin typeface="Courier New"/>
                <a:ea typeface="Courier New"/>
              </a:rPr>
              <a:t>name:</a:t>
            </a:r>
            <a:r>
              <a:rPr b="0" lang="en-US" sz="1200" spc="-1" strike="noStrike">
                <a:solidFill>
                  <a:srgbClr val="ffffff"/>
                </a:solidFill>
                <a:latin typeface="Courier New"/>
                <a:ea typeface="Courier New"/>
              </a:rPr>
              <a:t> Backup and Troubleshoot</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hosts: all</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connection: network_cli</a:t>
            </a:r>
            <a:endParaRPr b="0" lang="en-US" sz="1200" spc="-1" strike="noStrike">
              <a:latin typeface="Arial"/>
            </a:endParaRPr>
          </a:p>
          <a:p>
            <a:pPr>
              <a:lnSpc>
                <a:spcPct val="100000"/>
              </a:lnSpc>
              <a:spcBef>
                <a:spcPts val="360"/>
              </a:spcBef>
            </a:pP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ff"/>
                </a:solidFill>
                <a:latin typeface="Courier New"/>
                <a:ea typeface="Courier New"/>
              </a:rPr>
              <a:t> </a:t>
            </a:r>
            <a:r>
              <a:rPr b="0" lang="en-US" sz="1200" spc="-1" strike="noStrike">
                <a:solidFill>
                  <a:srgbClr val="ffffff"/>
                </a:solidFill>
                <a:latin typeface="Courier New"/>
                <a:ea typeface="Courier New"/>
              </a:rPr>
              <a:t>tasks:</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a:t>
            </a:r>
            <a:r>
              <a:rPr b="0" lang="en-US" sz="1200" spc="-1" strike="noStrike">
                <a:solidFill>
                  <a:srgbClr val="ff00ff"/>
                </a:solidFill>
                <a:latin typeface="Courier New"/>
                <a:ea typeface="Courier New"/>
              </a:rPr>
              <a:t>name:</a:t>
            </a:r>
            <a:r>
              <a:rPr b="0" lang="en-US" sz="1200" spc="-1" strike="noStrike">
                <a:solidFill>
                  <a:srgbClr val="ffffff"/>
                </a:solidFill>
                <a:latin typeface="Courier New"/>
                <a:ea typeface="Courier New"/>
              </a:rPr>
              <a:t> Backup and Save Running Config</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00"/>
                </a:solidFill>
                <a:latin typeface="Courier New"/>
                <a:ea typeface="Courier New"/>
              </a:rPr>
              <a:t>nxos_config:</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ff"/>
                </a:solidFill>
                <a:latin typeface="Courier New"/>
                <a:ea typeface="Courier New"/>
              </a:rPr>
              <a:t>backup</a:t>
            </a:r>
            <a:r>
              <a:rPr b="0" lang="en-US" sz="1200" spc="-1" strike="noStrike">
                <a:solidFill>
                  <a:srgbClr val="ffffff"/>
                </a:solidFill>
                <a:latin typeface="Courier New"/>
                <a:ea typeface="Courier New"/>
              </a:rPr>
              <a:t>: yes</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ff"/>
                </a:solidFill>
                <a:latin typeface="Courier New"/>
                <a:ea typeface="Courier New"/>
              </a:rPr>
              <a:t>save_when</a:t>
            </a:r>
            <a:r>
              <a:rPr b="0" lang="en-US" sz="1200" spc="-1" strike="noStrike">
                <a:solidFill>
                  <a:srgbClr val="ffffff"/>
                </a:solidFill>
                <a:latin typeface="Courier New"/>
                <a:ea typeface="Courier New"/>
              </a:rPr>
              <a:t>: always</a:t>
            </a:r>
            <a:endParaRPr b="0" lang="en-US" sz="1200" spc="-1" strike="noStrike">
              <a:latin typeface="Arial"/>
            </a:endParaRPr>
          </a:p>
          <a:p>
            <a:pPr>
              <a:lnSpc>
                <a:spcPct val="100000"/>
              </a:lnSpc>
              <a:spcBef>
                <a:spcPts val="360"/>
              </a:spcBef>
            </a:pP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a:t>
            </a:r>
            <a:r>
              <a:rPr b="0" lang="en-US" sz="1200" spc="-1" strike="noStrike">
                <a:solidFill>
                  <a:srgbClr val="ff00ff"/>
                </a:solidFill>
                <a:latin typeface="Courier New"/>
                <a:ea typeface="Courier New"/>
              </a:rPr>
              <a:t>name:</a:t>
            </a:r>
            <a:r>
              <a:rPr b="0" lang="en-US" sz="1200" spc="-1" strike="noStrike">
                <a:solidFill>
                  <a:srgbClr val="ffffff"/>
                </a:solidFill>
                <a:latin typeface="Courier New"/>
                <a:ea typeface="Courier New"/>
              </a:rPr>
              <a:t> Run Show Commands</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00"/>
                </a:solidFill>
                <a:latin typeface="Courier New"/>
                <a:ea typeface="Courier New"/>
              </a:rPr>
              <a:t>nxos_command:</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00ffff"/>
                </a:solidFill>
                <a:latin typeface="Courier New"/>
                <a:ea typeface="Courier New"/>
              </a:rPr>
              <a:t>commands</a:t>
            </a:r>
            <a:r>
              <a:rPr b="0" lang="en-US" sz="1200" spc="-1" strike="noStrike">
                <a:solidFill>
                  <a:srgbClr val="ffffff"/>
                </a:solidFill>
                <a:latin typeface="Courier New"/>
                <a:ea typeface="Courier New"/>
              </a:rPr>
              <a:t>: </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show ip interface brief</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show ip interface description</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show ip route</a:t>
            </a:r>
            <a:endParaRPr b="0" lang="en-US" sz="1200" spc="-1" strike="noStrike">
              <a:latin typeface="Arial"/>
            </a:endParaRPr>
          </a:p>
          <a:p>
            <a:pPr>
              <a:lnSpc>
                <a:spcPct val="100000"/>
              </a:lnSpc>
              <a:spcBef>
                <a:spcPts val="360"/>
              </a:spcBef>
            </a:pPr>
            <a:r>
              <a:rPr b="0" lang="en-US" sz="1200" spc="-1" strike="noStrike">
                <a:solidFill>
                  <a:srgbClr val="ffffff"/>
                </a:solidFill>
                <a:latin typeface="Courier New"/>
                <a:ea typeface="Courier New"/>
              </a:rPr>
              <a:t>    </a:t>
            </a:r>
            <a:r>
              <a:rPr b="0" lang="en-US" sz="1200" spc="-1" strike="noStrike">
                <a:solidFill>
                  <a:srgbClr val="ffff00"/>
                </a:solidFill>
                <a:latin typeface="Courier New"/>
                <a:ea typeface="Courier New"/>
              </a:rPr>
              <a:t>register:</a:t>
            </a:r>
            <a:r>
              <a:rPr b="0" lang="en-US" sz="1200" spc="-1" strike="noStrike">
                <a:solidFill>
                  <a:srgbClr val="ffffff"/>
                </a:solidFill>
                <a:latin typeface="Courier New"/>
                <a:ea typeface="Courier New"/>
              </a:rPr>
              <a:t> show_commands_out</a:t>
            </a:r>
            <a:endParaRPr b="0" lang="en-US" sz="1200" spc="-1" strike="noStrike">
              <a:latin typeface="Arial"/>
            </a:endParaRPr>
          </a:p>
          <a:p>
            <a:pPr>
              <a:lnSpc>
                <a:spcPct val="100000"/>
              </a:lnSpc>
              <a:spcBef>
                <a:spcPts val="360"/>
              </a:spcBef>
            </a:pPr>
            <a:endParaRPr b="0" lang="en-US" sz="1200" spc="-1" strike="noStrike">
              <a:latin typeface="Arial"/>
            </a:endParaRPr>
          </a:p>
          <a:p>
            <a:pPr>
              <a:lnSpc>
                <a:spcPct val="100000"/>
              </a:lnSpc>
              <a:spcBef>
                <a:spcPts val="360"/>
              </a:spcBef>
            </a:pPr>
            <a:endParaRPr b="0" lang="en-US" sz="1200" spc="-1" strike="noStrike">
              <a:latin typeface="Arial"/>
            </a:endParaRPr>
          </a:p>
          <a:p>
            <a:pPr>
              <a:lnSpc>
                <a:spcPct val="100000"/>
              </a:lnSpc>
              <a:spcBef>
                <a:spcPts val="360"/>
              </a:spcBef>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TextShape 1"/>
          <p:cNvSpPr txBox="1"/>
          <p:nvPr/>
        </p:nvSpPr>
        <p:spPr>
          <a:xfrm>
            <a:off x="251640" y="0"/>
            <a:ext cx="8520120" cy="572400"/>
          </a:xfrm>
          <a:prstGeom prst="rect">
            <a:avLst/>
          </a:prstGeom>
          <a:noFill/>
          <a:ln>
            <a:noFill/>
          </a:ln>
        </p:spPr>
        <p:txBody>
          <a:bodyPr tIns="91440" bIns="91440">
            <a:noAutofit/>
          </a:bodyPr>
          <a:p>
            <a:pPr>
              <a:lnSpc>
                <a:spcPct val="100000"/>
              </a:lnSpc>
            </a:pPr>
            <a:r>
              <a:rPr b="0" lang="en-US" sz="2400" spc="-1" strike="noStrike">
                <a:solidFill>
                  <a:srgbClr val="000000"/>
                </a:solidFill>
                <a:latin typeface="Overpass"/>
                <a:ea typeface="Overpass"/>
              </a:rPr>
              <a:t>Example: Configure a Port</a:t>
            </a:r>
            <a:endParaRPr b="0" lang="en-US" sz="2400" spc="-1" strike="noStrike">
              <a:solidFill>
                <a:srgbClr val="000000"/>
              </a:solidFill>
              <a:latin typeface="Arial"/>
            </a:endParaRPr>
          </a:p>
        </p:txBody>
      </p:sp>
      <p:sp>
        <p:nvSpPr>
          <p:cNvPr id="853" name="CustomShape 2"/>
          <p:cNvSpPr/>
          <p:nvPr/>
        </p:nvSpPr>
        <p:spPr>
          <a:xfrm>
            <a:off x="359640" y="479160"/>
            <a:ext cx="6859440" cy="4664160"/>
          </a:xfrm>
          <a:prstGeom prst="rect">
            <a:avLst/>
          </a:prstGeom>
          <a:solidFill>
            <a:srgbClr val="000000"/>
          </a:solidFill>
          <a:ln w="9360">
            <a:solidFill>
              <a:srgbClr val="939393"/>
            </a:solidFill>
            <a:round/>
          </a:ln>
        </p:spPr>
        <p:style>
          <a:lnRef idx="0"/>
          <a:fillRef idx="0"/>
          <a:effectRef idx="0"/>
          <a:fontRef idx="minor"/>
        </p:style>
        <p:txBody>
          <a:bodyPr>
            <a:noAutofit/>
          </a:bodyPr>
          <a:p>
            <a:pPr>
              <a:lnSpc>
                <a:spcPct val="100000"/>
              </a:lnSpc>
              <a:spcBef>
                <a:spcPts val="360"/>
              </a:spcBef>
            </a:pPr>
            <a:r>
              <a:rPr b="0" lang="en-US" sz="1100" spc="-1" strike="noStrike">
                <a:solidFill>
                  <a:srgbClr val="ffffff"/>
                </a:solidFill>
                <a:latin typeface="Courier New"/>
                <a:ea typeface="Courier New"/>
              </a:rPr>
              <a:t>---</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hosts: leaf</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connection: network_cli</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vars:</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vlan_id: 20</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interface: Ethernet2/1</a:t>
            </a:r>
            <a:endParaRPr b="0" lang="en-US" sz="1100" spc="-1" strike="noStrike">
              <a:latin typeface="Arial"/>
            </a:endParaRPr>
          </a:p>
          <a:p>
            <a:pPr>
              <a:lnSpc>
                <a:spcPct val="100000"/>
              </a:lnSpc>
              <a:spcBef>
                <a:spcPts val="360"/>
              </a:spcBef>
            </a:pP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 </a:t>
            </a:r>
            <a:r>
              <a:rPr b="0" lang="en-US" sz="1100" spc="-1" strike="noStrike">
                <a:solidFill>
                  <a:srgbClr val="ffffff"/>
                </a:solidFill>
                <a:latin typeface="Courier New"/>
                <a:ea typeface="Courier New"/>
              </a:rPr>
              <a:t>tasks:</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a:t>
            </a:r>
            <a:r>
              <a:rPr b="0" lang="en-US" sz="1100" spc="-1" strike="noStrike">
                <a:solidFill>
                  <a:srgbClr val="ff00ff"/>
                </a:solidFill>
                <a:latin typeface="Courier New"/>
                <a:ea typeface="Courier New"/>
              </a:rPr>
              <a:t>name:</a:t>
            </a:r>
            <a:r>
              <a:rPr b="0" lang="en-US" sz="1100" spc="-1" strike="noStrike">
                <a:solidFill>
                  <a:srgbClr val="ffffff"/>
                </a:solidFill>
                <a:latin typeface="Courier New"/>
                <a:ea typeface="Courier New"/>
              </a:rPr>
              <a:t> “Configure vlan {{ vlan_id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00"/>
                </a:solidFill>
                <a:latin typeface="Courier New"/>
                <a:ea typeface="Courier New"/>
              </a:rPr>
              <a:t>nxos_vlan:</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vlan_id</a:t>
            </a:r>
            <a:r>
              <a:rPr b="0" lang="en-US" sz="1100" spc="-1" strike="noStrike">
                <a:solidFill>
                  <a:srgbClr val="ffffff"/>
                </a:solidFill>
                <a:latin typeface="Courier New"/>
                <a:ea typeface="Courier New"/>
              </a:rPr>
              <a:t>: “{{ vlan_id }}”</a:t>
            </a:r>
            <a:endParaRPr b="0" lang="en-US" sz="1100" spc="-1" strike="noStrike">
              <a:latin typeface="Arial"/>
            </a:endParaRPr>
          </a:p>
          <a:p>
            <a:pPr>
              <a:lnSpc>
                <a:spcPct val="100000"/>
              </a:lnSpc>
              <a:spcBef>
                <a:spcPts val="360"/>
              </a:spcBef>
            </a:pP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a:t>
            </a:r>
            <a:r>
              <a:rPr b="0" lang="en-US" sz="1100" spc="-1" strike="noStrike">
                <a:solidFill>
                  <a:srgbClr val="ff00ff"/>
                </a:solidFill>
                <a:latin typeface="Courier New"/>
                <a:ea typeface="Courier New"/>
              </a:rPr>
              <a:t>name:</a:t>
            </a:r>
            <a:r>
              <a:rPr b="0" lang="en-US" sz="1100" spc="-1" strike="noStrike">
                <a:solidFill>
                  <a:srgbClr val="ffffff"/>
                </a:solidFill>
                <a:latin typeface="Courier New"/>
                <a:ea typeface="Courier New"/>
              </a:rPr>
              <a:t> “Configure interface {{ interface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00"/>
                </a:solidFill>
                <a:latin typeface="Courier New"/>
                <a:ea typeface="Courier New"/>
              </a:rPr>
              <a:t>nxos_config:</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before</a:t>
            </a:r>
            <a:r>
              <a:rPr b="0" lang="en-US" sz="1100" spc="-1" strike="noStrike">
                <a:solidFill>
                  <a:srgbClr val="ffffff"/>
                </a:solidFill>
                <a:latin typeface="Courier New"/>
                <a:ea typeface="Courier New"/>
              </a:rPr>
              <a:t>:</a:t>
            </a:r>
            <a:r>
              <a:rPr b="0" lang="en-US" sz="1100" spc="-1" strike="noStrike">
                <a:solidFill>
                  <a:srgbClr val="ffff00"/>
                </a:solidFill>
                <a:latin typeface="Courier New"/>
                <a:ea typeface="Courier New"/>
              </a:rPr>
              <a:t> </a:t>
            </a:r>
            <a:r>
              <a:rPr b="0" lang="en-US" sz="1100" spc="-1" strike="noStrike">
                <a:solidFill>
                  <a:srgbClr val="ffffff"/>
                </a:solidFill>
                <a:latin typeface="Courier New"/>
                <a:ea typeface="Courier New"/>
              </a:rPr>
              <a:t>“default interface {{ interface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lines</a:t>
            </a:r>
            <a:r>
              <a:rPr b="0" lang="en-US" sz="1100" spc="-1" strike="noStrike">
                <a:solidFill>
                  <a:srgbClr val="ffffff"/>
                </a:solidFill>
                <a:latin typeface="Courier New"/>
                <a:ea typeface="Courier New"/>
              </a:rPr>
              <a:t>: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description Access Port</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switchport mode access</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ffffff"/>
                </a:solidFill>
                <a:latin typeface="Courier New"/>
                <a:ea typeface="Courier New"/>
              </a:rPr>
              <a:t>- “switchport access vlan {{ vlan_id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parents</a:t>
            </a:r>
            <a:r>
              <a:rPr b="0" lang="en-US" sz="1100" spc="-1" strike="noStrike">
                <a:solidFill>
                  <a:srgbClr val="ffffff"/>
                </a:solidFill>
                <a:latin typeface="Courier New"/>
                <a:ea typeface="Courier New"/>
              </a:rPr>
              <a:t>: “interface {{ interface }}” </a:t>
            </a:r>
            <a:endParaRPr b="0" lang="en-US" sz="1100" spc="-1" strike="noStrike">
              <a:latin typeface="Arial"/>
            </a:endParaRPr>
          </a:p>
          <a:p>
            <a:pPr>
              <a:lnSpc>
                <a:spcPct val="100000"/>
              </a:lnSpc>
              <a:spcBef>
                <a:spcPts val="360"/>
              </a:spcBef>
            </a:pPr>
            <a:r>
              <a:rPr b="0" lang="en-US" sz="1100" spc="-1" strike="noStrike">
                <a:solidFill>
                  <a:srgbClr val="ffffff"/>
                </a:solidFill>
                <a:latin typeface="Courier New"/>
                <a:ea typeface="Courier New"/>
              </a:rPr>
              <a:t>      </a:t>
            </a:r>
            <a:r>
              <a:rPr b="0" lang="en-US" sz="1100" spc="-1" strike="noStrike">
                <a:solidFill>
                  <a:srgbClr val="00ffff"/>
                </a:solidFill>
                <a:latin typeface="Courier New"/>
                <a:ea typeface="Courier New"/>
              </a:rPr>
              <a:t>save_when</a:t>
            </a:r>
            <a:r>
              <a:rPr b="0" lang="en-US" sz="1100" spc="-1" strike="noStrike">
                <a:solidFill>
                  <a:srgbClr val="ffffff"/>
                </a:solidFill>
                <a:latin typeface="Courier New"/>
                <a:ea typeface="Courier New"/>
              </a:rPr>
              <a:t>: modified</a:t>
            </a:r>
            <a:endParaRPr b="0" lang="en-US" sz="1100" spc="-1" strike="noStrike">
              <a:latin typeface="Arial"/>
            </a:endParaRPr>
          </a:p>
          <a:p>
            <a:pPr>
              <a:lnSpc>
                <a:spcPct val="100000"/>
              </a:lnSpc>
              <a:spcBef>
                <a:spcPts val="360"/>
              </a:spcBef>
            </a:pPr>
            <a:endParaRPr b="0" lang="en-US" sz="1100" spc="-1" strike="noStrike">
              <a:latin typeface="Arial"/>
            </a:endParaRPr>
          </a:p>
          <a:p>
            <a:pPr>
              <a:lnSpc>
                <a:spcPct val="100000"/>
              </a:lnSpc>
              <a:spcBef>
                <a:spcPts val="360"/>
              </a:spcBef>
            </a:pPr>
            <a:endParaRPr b="0" lang="en-US" sz="11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717680"/>
      </a:dk2>
      <a:lt2>
        <a:srgbClr val="efefef"/>
      </a:lt2>
      <a:accent1>
        <a:srgbClr val="4cb1b2"/>
      </a:accent1>
      <a:accent2>
        <a:srgbClr val="fc3e3f"/>
      </a:accent2>
      <a:accent3>
        <a:srgbClr val="1562b7"/>
      </a:accent3>
      <a:accent4>
        <a:srgbClr val="c1c1c1"/>
      </a:accent4>
      <a:accent5>
        <a:srgbClr val="878787"/>
      </a:accent5>
      <a:accent6>
        <a:srgbClr val="f38337"/>
      </a:accent6>
      <a:hlink>
        <a:srgbClr val="ffffff"/>
      </a:hlink>
      <a:folHlink>
        <a:srgbClr val="7176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LibreOffice/6.3.1.2$Linux_X86_64 LibreOffice_project/b79626edf0065ac373bd1df5c28bd630b4424273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2019-10-03T10:15:14Z</dcterms:modified>
  <cp:revision>1</cp:revision>
  <dc:subject/>
  <dc:title/>
</cp:coreProperties>
</file>